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1"/>
  </p:notesMasterIdLst>
  <p:sldIdLst>
    <p:sldId id="390" r:id="rId2"/>
    <p:sldId id="419" r:id="rId3"/>
    <p:sldId id="527" r:id="rId4"/>
    <p:sldId id="606" r:id="rId5"/>
    <p:sldId id="609" r:id="rId6"/>
    <p:sldId id="610" r:id="rId7"/>
    <p:sldId id="611" r:id="rId8"/>
    <p:sldId id="612" r:id="rId9"/>
    <p:sldId id="613" r:id="rId10"/>
    <p:sldId id="614" r:id="rId11"/>
    <p:sldId id="615" r:id="rId12"/>
    <p:sldId id="528" r:id="rId13"/>
    <p:sldId id="433" r:id="rId14"/>
    <p:sldId id="525" r:id="rId15"/>
    <p:sldId id="519" r:id="rId16"/>
    <p:sldId id="578" r:id="rId17"/>
    <p:sldId id="520" r:id="rId18"/>
    <p:sldId id="435" r:id="rId19"/>
    <p:sldId id="521" r:id="rId20"/>
    <p:sldId id="522" r:id="rId21"/>
    <p:sldId id="274" r:id="rId22"/>
    <p:sldId id="375" r:id="rId23"/>
    <p:sldId id="616" r:id="rId24"/>
    <p:sldId id="281" r:id="rId25"/>
    <p:sldId id="405" r:id="rId26"/>
    <p:sldId id="407" r:id="rId27"/>
    <p:sldId id="406" r:id="rId28"/>
    <p:sldId id="408" r:id="rId29"/>
    <p:sldId id="576" r:id="rId30"/>
    <p:sldId id="617" r:id="rId31"/>
    <p:sldId id="618" r:id="rId32"/>
    <p:sldId id="486" r:id="rId33"/>
    <p:sldId id="487" r:id="rId34"/>
    <p:sldId id="511" r:id="rId35"/>
    <p:sldId id="512" r:id="rId36"/>
    <p:sldId id="513" r:id="rId37"/>
    <p:sldId id="514" r:id="rId38"/>
    <p:sldId id="523" r:id="rId39"/>
    <p:sldId id="277" r:id="rId40"/>
  </p:sldIdLst>
  <p:sldSz cx="12192000" cy="6858000"/>
  <p:notesSz cx="6858000" cy="9144000"/>
  <p:embeddedFontLst>
    <p:embeddedFont>
      <p:font typeface="Andika" panose="02000000000000000000" pitchFamily="2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31771E-03AD-4B19-9888-442AC6DCFC00}" v="2" dt="2026-06-04T15:35:47.0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5:35:47.083" v="5355" actId="114"/>
      <pc:docMkLst>
        <pc:docMk/>
      </pc:docMkLst>
      <pc:sldChg chg="modSp mod modTransition modNotesTx">
        <pc:chgData name="Glen Jones" userId="e846aaca-4b24-4b13-b0d0-f2308e16b284" providerId="ADAL" clId="{ED47ACC3-9597-4D89-A1DC-43CF280EF274}" dt="2026-05-05T08:39:33.668" v="4486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05T08:36:55.729" v="4421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 modTransition">
        <pc:chgData name="Glen Jones" userId="e846aaca-4b24-4b13-b0d0-f2308e16b284" providerId="ADAL" clId="{ED47ACC3-9597-4D89-A1DC-43CF280EF274}" dt="2026-05-05T08:39:33.668" v="4486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05T08:32:11.948" v="4356" actId="6549"/>
          <ac:spMkLst>
            <pc:docMk/>
            <pc:sldMk cId="0" sldId="277"/>
            <ac:spMk id="3" creationId="{14A98FF5-4F3C-D9B6-7AF1-1894F0939983}"/>
          </ac:spMkLst>
        </pc:spChg>
      </pc:sldChg>
      <pc:sldChg chg="addSp delSp modSp add mod modTransition delAnim modAnim modNotesTx">
        <pc:chgData name="Glen Jones" userId="e846aaca-4b24-4b13-b0d0-f2308e16b284" providerId="ADAL" clId="{ED47ACC3-9597-4D89-A1DC-43CF280EF274}" dt="2026-05-05T08:45:20.699" v="4846" actId="20577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5-05T08:44:57.239" v="4820" actId="20577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05T08:45:02.708" v="4825" actId="20577"/>
          <ac:spMkLst>
            <pc:docMk/>
            <pc:sldMk cId="418504607" sldId="281"/>
            <ac:spMk id="8" creationId="{BE1798FA-D194-2AAF-8A29-1B179CE19214}"/>
          </ac:spMkLst>
        </pc:spChg>
        <pc:spChg chg="mod">
          <ac:chgData name="Glen Jones" userId="e846aaca-4b24-4b13-b0d0-f2308e16b284" providerId="ADAL" clId="{ED47ACC3-9597-4D89-A1DC-43CF280EF274}" dt="2026-05-05T08:45:04.893" v="4828" actId="20577"/>
          <ac:spMkLst>
            <pc:docMk/>
            <pc:sldMk cId="418504607" sldId="281"/>
            <ac:spMk id="9" creationId="{34F7B208-B7AB-341A-B72C-13951B9B845A}"/>
          </ac:spMkLst>
        </pc:spChg>
        <pc:spChg chg="mod">
          <ac:chgData name="Glen Jones" userId="e846aaca-4b24-4b13-b0d0-f2308e16b284" providerId="ADAL" clId="{ED47ACC3-9597-4D89-A1DC-43CF280EF274}" dt="2026-05-05T08:03:04.647" v="3799" actId="1076"/>
          <ac:spMkLst>
            <pc:docMk/>
            <pc:sldMk cId="418504607" sldId="281"/>
            <ac:spMk id="10" creationId="{15FBA86C-60F7-0488-B446-176C7EB7B69C}"/>
          </ac:spMkLst>
        </pc:spChg>
        <pc:spChg chg="mod">
          <ac:chgData name="Glen Jones" userId="e846aaca-4b24-4b13-b0d0-f2308e16b284" providerId="ADAL" clId="{ED47ACC3-9597-4D89-A1DC-43CF280EF274}" dt="2026-05-05T08:03:04.647" v="3799" actId="1076"/>
          <ac:spMkLst>
            <pc:docMk/>
            <pc:sldMk cId="418504607" sldId="281"/>
            <ac:spMk id="11" creationId="{FA9F537B-1A3A-4552-77B3-94E01F4CC7C8}"/>
          </ac:spMkLst>
        </pc:spChg>
        <pc:spChg chg="mod">
          <ac:chgData name="Glen Jones" userId="e846aaca-4b24-4b13-b0d0-f2308e16b284" providerId="ADAL" clId="{ED47ACC3-9597-4D89-A1DC-43CF280EF274}" dt="2026-05-05T08:45:20.699" v="4846" actId="20577"/>
          <ac:spMkLst>
            <pc:docMk/>
            <pc:sldMk cId="418504607" sldId="281"/>
            <ac:spMk id="12" creationId="{026DB9E2-494D-7855-FEC4-8740F3880D3A}"/>
          </ac:spMkLst>
        </pc:spChg>
        <pc:spChg chg="mod">
          <ac:chgData name="Glen Jones" userId="e846aaca-4b24-4b13-b0d0-f2308e16b284" providerId="ADAL" clId="{ED47ACC3-9597-4D89-A1DC-43CF280EF274}" dt="2026-05-05T08:45:00.738" v="4821"/>
          <ac:spMkLst>
            <pc:docMk/>
            <pc:sldMk cId="418504607" sldId="281"/>
            <ac:spMk id="13" creationId="{1D32BD2E-641F-DE44-A869-60D69E0CEE30}"/>
          </ac:spMkLst>
        </pc:spChg>
        <pc:spChg chg="mod">
          <ac:chgData name="Glen Jones" userId="e846aaca-4b24-4b13-b0d0-f2308e16b284" providerId="ADAL" clId="{ED47ACC3-9597-4D89-A1DC-43CF280EF274}" dt="2026-05-05T08:44:32.088" v="4801" actId="20577"/>
          <ac:spMkLst>
            <pc:docMk/>
            <pc:sldMk cId="418504607" sldId="281"/>
            <ac:spMk id="14" creationId="{999CB0EB-973A-37A1-1A6E-70F1576968AC}"/>
          </ac:spMkLst>
        </pc:spChg>
      </pc:sldChg>
      <pc:sldChg chg="modSp add del mod modTransition modAnim">
        <pc:chgData name="Glen Jones" userId="e846aaca-4b24-4b13-b0d0-f2308e16b284" providerId="ADAL" clId="{ED47ACC3-9597-4D89-A1DC-43CF280EF274}" dt="2026-06-04T15:35:47.083" v="5355" actId="114"/>
        <pc:sldMkLst>
          <pc:docMk/>
          <pc:sldMk cId="3458643152" sldId="375"/>
        </pc:sldMkLst>
        <pc:spChg chg="mod">
          <ac:chgData name="Glen Jones" userId="e846aaca-4b24-4b13-b0d0-f2308e16b284" providerId="ADAL" clId="{ED47ACC3-9597-4D89-A1DC-43CF280EF274}" dt="2026-05-05T08:39:25.649" v="4484" actId="14100"/>
          <ac:spMkLst>
            <pc:docMk/>
            <pc:sldMk cId="3458643152" sldId="375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6-04T15:35:47.083" v="5355" actId="114"/>
          <ac:spMkLst>
            <pc:docMk/>
            <pc:sldMk cId="3458643152" sldId="375"/>
            <ac:spMk id="4" creationId="{2CA678F9-FB90-F46C-10B0-0AE76CF5586F}"/>
          </ac:spMkLst>
        </pc:spChg>
      </pc:sldChg>
      <pc:sldChg chg="modTransition">
        <pc:chgData name="Glen Jones" userId="e846aaca-4b24-4b13-b0d0-f2308e16b284" providerId="ADAL" clId="{ED47ACC3-9597-4D89-A1DC-43CF280EF274}" dt="2026-05-05T08:39:33.668" v="4486"/>
        <pc:sldMkLst>
          <pc:docMk/>
          <pc:sldMk cId="461087981" sldId="390"/>
        </pc:sldMkLst>
      </pc:sldChg>
      <pc:sldChg chg="addSp delSp modSp add mod modTransition addAnim delAnim modAnim">
        <pc:chgData name="Glen Jones" userId="e846aaca-4b24-4b13-b0d0-f2308e16b284" providerId="ADAL" clId="{ED47ACC3-9597-4D89-A1DC-43CF280EF274}" dt="2026-05-05T08:46:02.178" v="4903" actId="20577"/>
        <pc:sldMkLst>
          <pc:docMk/>
          <pc:sldMk cId="78502529" sldId="405"/>
        </pc:sldMkLst>
        <pc:spChg chg="mod">
          <ac:chgData name="Glen Jones" userId="e846aaca-4b24-4b13-b0d0-f2308e16b284" providerId="ADAL" clId="{ED47ACC3-9597-4D89-A1DC-43CF280EF274}" dt="2026-05-05T08:45:30.409" v="4861" actId="6549"/>
          <ac:spMkLst>
            <pc:docMk/>
            <pc:sldMk cId="78502529" sldId="405"/>
            <ac:spMk id="2" creationId="{14258DC2-2870-8FE9-4366-C3ADAF3E1C4D}"/>
          </ac:spMkLst>
        </pc:spChg>
        <pc:spChg chg="mod">
          <ac:chgData name="Glen Jones" userId="e846aaca-4b24-4b13-b0d0-f2308e16b284" providerId="ADAL" clId="{ED47ACC3-9597-4D89-A1DC-43CF280EF274}" dt="2026-05-05T08:45:35.799" v="4869" actId="20577"/>
          <ac:spMkLst>
            <pc:docMk/>
            <pc:sldMk cId="78502529" sldId="405"/>
            <ac:spMk id="8" creationId="{1453D184-D870-7EB0-3642-8FA7FC61FFF7}"/>
          </ac:spMkLst>
        </pc:spChg>
        <pc:spChg chg="mod">
          <ac:chgData name="Glen Jones" userId="e846aaca-4b24-4b13-b0d0-f2308e16b284" providerId="ADAL" clId="{ED47ACC3-9597-4D89-A1DC-43CF280EF274}" dt="2026-05-05T08:04:01.898" v="3857" actId="1076"/>
          <ac:spMkLst>
            <pc:docMk/>
            <pc:sldMk cId="78502529" sldId="405"/>
            <ac:spMk id="11" creationId="{1D6E6183-9C00-B3F1-6FC0-54A76D261E84}"/>
          </ac:spMkLst>
        </pc:spChg>
        <pc:spChg chg="mod">
          <ac:chgData name="Glen Jones" userId="e846aaca-4b24-4b13-b0d0-f2308e16b284" providerId="ADAL" clId="{ED47ACC3-9597-4D89-A1DC-43CF280EF274}" dt="2026-05-05T08:46:02.178" v="4903" actId="20577"/>
          <ac:spMkLst>
            <pc:docMk/>
            <pc:sldMk cId="78502529" sldId="405"/>
            <ac:spMk id="12" creationId="{1C12C7CF-0395-6AE3-8F1F-4EB172ECF931}"/>
          </ac:spMkLst>
        </pc:spChg>
        <pc:spChg chg="mod">
          <ac:chgData name="Glen Jones" userId="e846aaca-4b24-4b13-b0d0-f2308e16b284" providerId="ADAL" clId="{ED47ACC3-9597-4D89-A1DC-43CF280EF274}" dt="2026-05-05T08:45:33.667" v="4865" actId="27636"/>
          <ac:spMkLst>
            <pc:docMk/>
            <pc:sldMk cId="78502529" sldId="405"/>
            <ac:spMk id="13" creationId="{9A46665E-3408-AED9-B021-59F8CBE677AC}"/>
          </ac:spMkLst>
        </pc:spChg>
        <pc:spChg chg="mod">
          <ac:chgData name="Glen Jones" userId="e846aaca-4b24-4b13-b0d0-f2308e16b284" providerId="ADAL" clId="{ED47ACC3-9597-4D89-A1DC-43CF280EF274}" dt="2026-05-05T08:45:38.328" v="4872" actId="20577"/>
          <ac:spMkLst>
            <pc:docMk/>
            <pc:sldMk cId="78502529" sldId="405"/>
            <ac:spMk id="15" creationId="{0A00C850-19E9-6E91-F08D-F0EDB759415F}"/>
          </ac:spMkLst>
        </pc:spChg>
        <pc:spChg chg="mod">
          <ac:chgData name="Glen Jones" userId="e846aaca-4b24-4b13-b0d0-f2308e16b284" providerId="ADAL" clId="{ED47ACC3-9597-4D89-A1DC-43CF280EF274}" dt="2026-05-05T08:04:01.898" v="3857" actId="1076"/>
          <ac:spMkLst>
            <pc:docMk/>
            <pc:sldMk cId="78502529" sldId="405"/>
            <ac:spMk id="16" creationId="{A10ABA87-E79C-B97C-E44B-623F8E542265}"/>
          </ac:spMkLst>
        </pc:spChg>
        <pc:spChg chg="mod">
          <ac:chgData name="Glen Jones" userId="e846aaca-4b24-4b13-b0d0-f2308e16b284" providerId="ADAL" clId="{ED47ACC3-9597-4D89-A1DC-43CF280EF274}" dt="2026-05-05T08:44:37.223" v="4803" actId="27636"/>
          <ac:spMkLst>
            <pc:docMk/>
            <pc:sldMk cId="78502529" sldId="405"/>
            <ac:spMk id="17" creationId="{418935D5-F6C0-FABA-57D5-C3688AB0DB0F}"/>
          </ac:spMkLst>
        </pc:spChg>
      </pc:sldChg>
      <pc:sldChg chg="addSp delSp modSp add mod modTransition addAnim delAnim modAnim modNotesTx">
        <pc:chgData name="Glen Jones" userId="e846aaca-4b24-4b13-b0d0-f2308e16b284" providerId="ADAL" clId="{ED47ACC3-9597-4D89-A1DC-43CF280EF274}" dt="2026-05-05T08:49:35.170" v="5009"/>
        <pc:sldMkLst>
          <pc:docMk/>
          <pc:sldMk cId="4093245020" sldId="406"/>
        </pc:sldMkLst>
        <pc:spChg chg="mod">
          <ac:chgData name="Glen Jones" userId="e846aaca-4b24-4b13-b0d0-f2308e16b284" providerId="ADAL" clId="{ED47ACC3-9597-4D89-A1DC-43CF280EF274}" dt="2026-05-05T08:46:35.248" v="4944" actId="20577"/>
          <ac:spMkLst>
            <pc:docMk/>
            <pc:sldMk cId="4093245020" sldId="406"/>
            <ac:spMk id="2" creationId="{D442547C-F205-F409-11ED-55153E826CB6}"/>
          </ac:spMkLst>
        </pc:spChg>
        <pc:spChg chg="add mod">
          <ac:chgData name="Glen Jones" userId="e846aaca-4b24-4b13-b0d0-f2308e16b284" providerId="ADAL" clId="{ED47ACC3-9597-4D89-A1DC-43CF280EF274}" dt="2026-05-05T08:46:45.308" v="4954" actId="1076"/>
          <ac:spMkLst>
            <pc:docMk/>
            <pc:sldMk cId="4093245020" sldId="406"/>
            <ac:spMk id="4" creationId="{C89DF734-AA8B-A8F6-967A-E318095B39CA}"/>
          </ac:spMkLst>
        </pc:spChg>
        <pc:spChg chg="add mod">
          <ac:chgData name="Glen Jones" userId="e846aaca-4b24-4b13-b0d0-f2308e16b284" providerId="ADAL" clId="{ED47ACC3-9597-4D89-A1DC-43CF280EF274}" dt="2026-05-05T08:46:45.308" v="4954" actId="1076"/>
          <ac:spMkLst>
            <pc:docMk/>
            <pc:sldMk cId="4093245020" sldId="406"/>
            <ac:spMk id="6" creationId="{5647C613-2B42-D9FB-BBD0-D46C5D6E992A}"/>
          </ac:spMkLst>
        </pc:spChg>
        <pc:spChg chg="add mod">
          <ac:chgData name="Glen Jones" userId="e846aaca-4b24-4b13-b0d0-f2308e16b284" providerId="ADAL" clId="{ED47ACC3-9597-4D89-A1DC-43CF280EF274}" dt="2026-05-05T08:47:08.048" v="4961" actId="207"/>
          <ac:spMkLst>
            <pc:docMk/>
            <pc:sldMk cId="4093245020" sldId="406"/>
            <ac:spMk id="7" creationId="{629A356D-A17E-5722-4CF4-B55FFA972428}"/>
          </ac:spMkLst>
        </pc:spChg>
        <pc:spChg chg="add mod">
          <ac:chgData name="Glen Jones" userId="e846aaca-4b24-4b13-b0d0-f2308e16b284" providerId="ADAL" clId="{ED47ACC3-9597-4D89-A1DC-43CF280EF274}" dt="2026-05-05T08:47:11.988" v="4969" actId="20577"/>
          <ac:spMkLst>
            <pc:docMk/>
            <pc:sldMk cId="4093245020" sldId="406"/>
            <ac:spMk id="8" creationId="{292C032B-595F-BF85-58C6-21A4B7931368}"/>
          </ac:spMkLst>
        </pc:spChg>
        <pc:spChg chg="add mod">
          <ac:chgData name="Glen Jones" userId="e846aaca-4b24-4b13-b0d0-f2308e16b284" providerId="ADAL" clId="{ED47ACC3-9597-4D89-A1DC-43CF280EF274}" dt="2026-05-05T08:46:45.308" v="4954" actId="1076"/>
          <ac:spMkLst>
            <pc:docMk/>
            <pc:sldMk cId="4093245020" sldId="406"/>
            <ac:spMk id="9" creationId="{FA01AE9F-2F79-D268-463F-328DDC7D2E7B}"/>
          </ac:spMkLst>
        </pc:spChg>
        <pc:spChg chg="add mod">
          <ac:chgData name="Glen Jones" userId="e846aaca-4b24-4b13-b0d0-f2308e16b284" providerId="ADAL" clId="{ED47ACC3-9597-4D89-A1DC-43CF280EF274}" dt="2026-05-05T08:46:58.269" v="4957" actId="1076"/>
          <ac:spMkLst>
            <pc:docMk/>
            <pc:sldMk cId="4093245020" sldId="406"/>
            <ac:spMk id="10" creationId="{284AF421-075E-7D79-CC45-6424CDF3BDEA}"/>
          </ac:spMkLst>
        </pc:spChg>
        <pc:spChg chg="mod">
          <ac:chgData name="Glen Jones" userId="e846aaca-4b24-4b13-b0d0-f2308e16b284" providerId="ADAL" clId="{ED47ACC3-9597-4D89-A1DC-43CF280EF274}" dt="2026-05-05T08:46:51.479" v="4955" actId="1076"/>
          <ac:spMkLst>
            <pc:docMk/>
            <pc:sldMk cId="4093245020" sldId="406"/>
            <ac:spMk id="11" creationId="{C2036D21-7FA6-BFFB-B4BF-6D1C64B4AD5C}"/>
          </ac:spMkLst>
        </pc:spChg>
        <pc:spChg chg="mod">
          <ac:chgData name="Glen Jones" userId="e846aaca-4b24-4b13-b0d0-f2308e16b284" providerId="ADAL" clId="{ED47ACC3-9597-4D89-A1DC-43CF280EF274}" dt="2026-05-05T08:46:51.479" v="4955" actId="1076"/>
          <ac:spMkLst>
            <pc:docMk/>
            <pc:sldMk cId="4093245020" sldId="406"/>
            <ac:spMk id="13" creationId="{C685E1CC-0246-3B37-ACB6-9ADD7A1DDAE3}"/>
          </ac:spMkLst>
        </pc:spChg>
        <pc:spChg chg="mod">
          <ac:chgData name="Glen Jones" userId="e846aaca-4b24-4b13-b0d0-f2308e16b284" providerId="ADAL" clId="{ED47ACC3-9597-4D89-A1DC-43CF280EF274}" dt="2026-05-05T08:47:21.778" v="4972" actId="20577"/>
          <ac:spMkLst>
            <pc:docMk/>
            <pc:sldMk cId="4093245020" sldId="406"/>
            <ac:spMk id="15" creationId="{DE4E5016-796D-9156-7FCA-893D4AFA48AF}"/>
          </ac:spMkLst>
        </pc:spChg>
        <pc:spChg chg="mod">
          <ac:chgData name="Glen Jones" userId="e846aaca-4b24-4b13-b0d0-f2308e16b284" providerId="ADAL" clId="{ED47ACC3-9597-4D89-A1DC-43CF280EF274}" dt="2026-05-05T08:47:30.652" v="4985" actId="27636"/>
          <ac:spMkLst>
            <pc:docMk/>
            <pc:sldMk cId="4093245020" sldId="406"/>
            <ac:spMk id="17" creationId="{2A08F792-A439-88C7-35FE-8A8BEEE3ECD3}"/>
          </ac:spMkLst>
        </pc:spChg>
      </pc:sldChg>
      <pc:sldChg chg="delSp modSp add mod modTransition delAnim">
        <pc:chgData name="Glen Jones" userId="e846aaca-4b24-4b13-b0d0-f2308e16b284" providerId="ADAL" clId="{ED47ACC3-9597-4D89-A1DC-43CF280EF274}" dt="2026-05-05T08:46:25.888" v="4935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5-05T08:46:12.674" v="4912" actId="20577"/>
          <ac:spMkLst>
            <pc:docMk/>
            <pc:sldMk cId="1531151529" sldId="407"/>
            <ac:spMk id="2" creationId="{0DC5DEA9-7006-CF67-5C53-815996D0BC53}"/>
          </ac:spMkLst>
        </pc:spChg>
        <pc:spChg chg="mod">
          <ac:chgData name="Glen Jones" userId="e846aaca-4b24-4b13-b0d0-f2308e16b284" providerId="ADAL" clId="{ED47ACC3-9597-4D89-A1DC-43CF280EF274}" dt="2026-05-05T08:46:15.559" v="4918" actId="20577"/>
          <ac:spMkLst>
            <pc:docMk/>
            <pc:sldMk cId="1531151529" sldId="407"/>
            <ac:spMk id="8" creationId="{DDCBBE23-B097-39CD-6EEC-AC5546CB1209}"/>
          </ac:spMkLst>
        </pc:spChg>
        <pc:spChg chg="mod">
          <ac:chgData name="Glen Jones" userId="e846aaca-4b24-4b13-b0d0-f2308e16b284" providerId="ADAL" clId="{ED47ACC3-9597-4D89-A1DC-43CF280EF274}" dt="2026-05-05T08:04:52.565" v="3888" actId="1076"/>
          <ac:spMkLst>
            <pc:docMk/>
            <pc:sldMk cId="1531151529" sldId="407"/>
            <ac:spMk id="11" creationId="{701AA0EE-C97A-519D-D2DC-39B983351D8E}"/>
          </ac:spMkLst>
        </pc:spChg>
        <pc:spChg chg="mod">
          <ac:chgData name="Glen Jones" userId="e846aaca-4b24-4b13-b0d0-f2308e16b284" providerId="ADAL" clId="{ED47ACC3-9597-4D89-A1DC-43CF280EF274}" dt="2026-05-05T08:46:22.349" v="4934" actId="27636"/>
          <ac:spMkLst>
            <pc:docMk/>
            <pc:sldMk cId="1531151529" sldId="407"/>
            <ac:spMk id="12" creationId="{B94878D6-762A-C33F-D6C0-FF434BDB4456}"/>
          </ac:spMkLst>
        </pc:spChg>
        <pc:spChg chg="mod">
          <ac:chgData name="Glen Jones" userId="e846aaca-4b24-4b13-b0d0-f2308e16b284" providerId="ADAL" clId="{ED47ACC3-9597-4D89-A1DC-43CF280EF274}" dt="2026-05-05T08:46:25.888" v="4935"/>
          <ac:spMkLst>
            <pc:docMk/>
            <pc:sldMk cId="1531151529" sldId="407"/>
            <ac:spMk id="13" creationId="{4EDC950A-FFB9-B835-ABAA-B8F1ECC1A562}"/>
          </ac:spMkLst>
        </pc:spChg>
        <pc:spChg chg="mod">
          <ac:chgData name="Glen Jones" userId="e846aaca-4b24-4b13-b0d0-f2308e16b284" providerId="ADAL" clId="{ED47ACC3-9597-4D89-A1DC-43CF280EF274}" dt="2026-05-05T08:45:41.769" v="4873"/>
          <ac:spMkLst>
            <pc:docMk/>
            <pc:sldMk cId="1531151529" sldId="407"/>
            <ac:spMk id="15" creationId="{E7114B07-D613-7A99-386E-425EAE04EAD1}"/>
          </ac:spMkLst>
        </pc:spChg>
        <pc:spChg chg="mod">
          <ac:chgData name="Glen Jones" userId="e846aaca-4b24-4b13-b0d0-f2308e16b284" providerId="ADAL" clId="{ED47ACC3-9597-4D89-A1DC-43CF280EF274}" dt="2026-05-05T08:04:52.565" v="3888" actId="1076"/>
          <ac:spMkLst>
            <pc:docMk/>
            <pc:sldMk cId="1531151529" sldId="407"/>
            <ac:spMk id="16" creationId="{BF8C502B-18B1-662D-4533-826502B50DFE}"/>
          </ac:spMkLst>
        </pc:spChg>
        <pc:spChg chg="mod">
          <ac:chgData name="Glen Jones" userId="e846aaca-4b24-4b13-b0d0-f2308e16b284" providerId="ADAL" clId="{ED47ACC3-9597-4D89-A1DC-43CF280EF274}" dt="2026-05-05T08:44:39.048" v="4805" actId="27636"/>
          <ac:spMkLst>
            <pc:docMk/>
            <pc:sldMk cId="1531151529" sldId="407"/>
            <ac:spMk id="17" creationId="{487F357D-9197-D051-1A7F-6E844E87CB6A}"/>
          </ac:spMkLst>
        </pc:spChg>
      </pc:sldChg>
      <pc:sldChg chg="addSp delSp modSp add mod modTransition addAnim delAnim modAnim modNotesTx">
        <pc:chgData name="Glen Jones" userId="e846aaca-4b24-4b13-b0d0-f2308e16b284" providerId="ADAL" clId="{ED47ACC3-9597-4D89-A1DC-43CF280EF274}" dt="2026-05-05T08:50:16.587" v="5029" actId="20577"/>
        <pc:sldMkLst>
          <pc:docMk/>
          <pc:sldMk cId="2158107227" sldId="408"/>
        </pc:sldMkLst>
        <pc:spChg chg="mod">
          <ac:chgData name="Glen Jones" userId="e846aaca-4b24-4b13-b0d0-f2308e16b284" providerId="ADAL" clId="{ED47ACC3-9597-4D89-A1DC-43CF280EF274}" dt="2026-05-05T08:48:08.700" v="4995" actId="20577"/>
          <ac:spMkLst>
            <pc:docMk/>
            <pc:sldMk cId="2158107227" sldId="408"/>
            <ac:spMk id="2" creationId="{E8A14D9D-E705-5A0E-C3F9-8B1EAA7CCA23}"/>
          </ac:spMkLst>
        </pc:spChg>
        <pc:spChg chg="add mod">
          <ac:chgData name="Glen Jones" userId="e846aaca-4b24-4b13-b0d0-f2308e16b284" providerId="ADAL" clId="{ED47ACC3-9597-4D89-A1DC-43CF280EF274}" dt="2026-05-05T08:49:44.978" v="5010"/>
          <ac:spMkLst>
            <pc:docMk/>
            <pc:sldMk cId="2158107227" sldId="408"/>
            <ac:spMk id="4" creationId="{7CEF8889-4024-2520-B5AC-A45FDFE2D4FF}"/>
          </ac:spMkLst>
        </pc:spChg>
        <pc:spChg chg="add mod">
          <ac:chgData name="Glen Jones" userId="e846aaca-4b24-4b13-b0d0-f2308e16b284" providerId="ADAL" clId="{ED47ACC3-9597-4D89-A1DC-43CF280EF274}" dt="2026-05-05T08:49:49.259" v="5011"/>
          <ac:spMkLst>
            <pc:docMk/>
            <pc:sldMk cId="2158107227" sldId="408"/>
            <ac:spMk id="8" creationId="{6A52F1FC-540F-4529-7714-5B82D1C00C48}"/>
          </ac:spMkLst>
        </pc:spChg>
        <pc:spChg chg="add mod">
          <ac:chgData name="Glen Jones" userId="e846aaca-4b24-4b13-b0d0-f2308e16b284" providerId="ADAL" clId="{ED47ACC3-9597-4D89-A1DC-43CF280EF274}" dt="2026-05-05T08:49:53.288" v="5016" actId="20577"/>
          <ac:spMkLst>
            <pc:docMk/>
            <pc:sldMk cId="2158107227" sldId="408"/>
            <ac:spMk id="9" creationId="{716E681E-1DD7-5A1F-2A43-F6F6AEEAABCC}"/>
          </ac:spMkLst>
        </pc:spChg>
        <pc:spChg chg="add mod">
          <ac:chgData name="Glen Jones" userId="e846aaca-4b24-4b13-b0d0-f2308e16b284" providerId="ADAL" clId="{ED47ACC3-9597-4D89-A1DC-43CF280EF274}" dt="2026-05-05T08:50:00.977" v="5028" actId="5793"/>
          <ac:spMkLst>
            <pc:docMk/>
            <pc:sldMk cId="2158107227" sldId="408"/>
            <ac:spMk id="10" creationId="{DFBD0A6F-1994-1F94-6DBB-6314608CDAF0}"/>
          </ac:spMkLst>
        </pc:spChg>
        <pc:spChg chg="add mod">
          <ac:chgData name="Glen Jones" userId="e846aaca-4b24-4b13-b0d0-f2308e16b284" providerId="ADAL" clId="{ED47ACC3-9597-4D89-A1DC-43CF280EF274}" dt="2026-05-05T08:49:44.978" v="5010"/>
          <ac:spMkLst>
            <pc:docMk/>
            <pc:sldMk cId="2158107227" sldId="408"/>
            <ac:spMk id="11" creationId="{5B7DDA8A-6BA1-AC38-ABB2-D5678E400680}"/>
          </ac:spMkLst>
        </pc:spChg>
        <pc:spChg chg="add mod">
          <ac:chgData name="Glen Jones" userId="e846aaca-4b24-4b13-b0d0-f2308e16b284" providerId="ADAL" clId="{ED47ACC3-9597-4D89-A1DC-43CF280EF274}" dt="2026-05-05T08:49:44.978" v="5010"/>
          <ac:spMkLst>
            <pc:docMk/>
            <pc:sldMk cId="2158107227" sldId="408"/>
            <ac:spMk id="12" creationId="{42E7B454-B3EE-DAE2-9F6C-E6A2DB05784D}"/>
          </ac:spMkLst>
        </pc:spChg>
        <pc:spChg chg="add mod">
          <ac:chgData name="Glen Jones" userId="e846aaca-4b24-4b13-b0d0-f2308e16b284" providerId="ADAL" clId="{ED47ACC3-9597-4D89-A1DC-43CF280EF274}" dt="2026-05-05T08:49:44.978" v="5010"/>
          <ac:spMkLst>
            <pc:docMk/>
            <pc:sldMk cId="2158107227" sldId="408"/>
            <ac:spMk id="13" creationId="{B031E619-E3D3-9759-40CD-321B717AEEA2}"/>
          </ac:spMkLst>
        </pc:spChg>
        <pc:spChg chg="add mod">
          <ac:chgData name="Glen Jones" userId="e846aaca-4b24-4b13-b0d0-f2308e16b284" providerId="ADAL" clId="{ED47ACC3-9597-4D89-A1DC-43CF280EF274}" dt="2026-05-05T08:49:51.229" v="5014" actId="20577"/>
          <ac:spMkLst>
            <pc:docMk/>
            <pc:sldMk cId="2158107227" sldId="408"/>
            <ac:spMk id="14" creationId="{8E73DB06-7D37-6AB3-3AC6-23C9BBB0FB9B}"/>
          </ac:spMkLst>
        </pc:spChg>
        <pc:spChg chg="add mod">
          <ac:chgData name="Glen Jones" userId="e846aaca-4b24-4b13-b0d0-f2308e16b284" providerId="ADAL" clId="{ED47ACC3-9597-4D89-A1DC-43CF280EF274}" dt="2026-05-05T08:49:56.928" v="5021" actId="20577"/>
          <ac:spMkLst>
            <pc:docMk/>
            <pc:sldMk cId="2158107227" sldId="408"/>
            <ac:spMk id="15" creationId="{5D41D179-1F7A-CEC3-457C-E34DFF322E72}"/>
          </ac:spMkLst>
        </pc:spChg>
        <pc:spChg chg="add mod">
          <ac:chgData name="Glen Jones" userId="e846aaca-4b24-4b13-b0d0-f2308e16b284" providerId="ADAL" clId="{ED47ACC3-9597-4D89-A1DC-43CF280EF274}" dt="2026-05-05T08:49:44.978" v="5010"/>
          <ac:spMkLst>
            <pc:docMk/>
            <pc:sldMk cId="2158107227" sldId="408"/>
            <ac:spMk id="18" creationId="{ABC256DB-464B-63D5-31FC-C885D6BE1E9D}"/>
          </ac:spMkLst>
        </pc:spChg>
      </pc:sldChg>
      <pc:sldChg chg="modTransition">
        <pc:chgData name="Glen Jones" userId="e846aaca-4b24-4b13-b0d0-f2308e16b284" providerId="ADAL" clId="{ED47ACC3-9597-4D89-A1DC-43CF280EF274}" dt="2026-05-05T08:39:33.668" v="4486"/>
        <pc:sldMkLst>
          <pc:docMk/>
          <pc:sldMk cId="3197748305" sldId="419"/>
        </pc:sldMkLst>
      </pc:sldChg>
      <pc:sldChg chg="modSp modTransition">
        <pc:chgData name="Glen Jones" userId="e846aaca-4b24-4b13-b0d0-f2308e16b284" providerId="ADAL" clId="{ED47ACC3-9597-4D89-A1DC-43CF280EF274}" dt="2026-05-05T08:39:33.668" v="4486"/>
        <pc:sldMkLst>
          <pc:docMk/>
          <pc:sldMk cId="3749588094" sldId="433"/>
        </pc:sldMkLst>
      </pc:sldChg>
      <pc:sldChg chg="modSp mod modTransition">
        <pc:chgData name="Glen Jones" userId="e846aaca-4b24-4b13-b0d0-f2308e16b284" providerId="ADAL" clId="{ED47ACC3-9597-4D89-A1DC-43CF280EF274}" dt="2026-05-05T08:39:33.668" v="4486"/>
        <pc:sldMkLst>
          <pc:docMk/>
          <pc:sldMk cId="4208941487" sldId="435"/>
        </pc:sldMkLst>
      </pc:sldChg>
      <pc:sldChg chg="modSp add mod modTransition addAnim delAnim">
        <pc:chgData name="Glen Jones" userId="e846aaca-4b24-4b13-b0d0-f2308e16b284" providerId="ADAL" clId="{ED47ACC3-9597-4D89-A1DC-43CF280EF274}" dt="2026-05-05T09:00:10.316" v="5151" actId="20577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5-05T09:00:05.096" v="5140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5-05T09:00:07.301" v="5143" actId="20577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5-05T09:00:10.316" v="5151" actId="20577"/>
          <ac:spMkLst>
            <pc:docMk/>
            <pc:sldMk cId="1188107512" sldId="486"/>
            <ac:spMk id="9" creationId="{CA688691-0B3B-0066-C88A-A9AB332CF492}"/>
          </ac:spMkLst>
        </pc:spChg>
      </pc:sldChg>
      <pc:sldChg chg="modSp add mod modTransition">
        <pc:chgData name="Glen Jones" userId="e846aaca-4b24-4b13-b0d0-f2308e16b284" providerId="ADAL" clId="{ED47ACC3-9597-4D89-A1DC-43CF280EF274}" dt="2026-05-05T09:00:26.621" v="5169" actId="1076"/>
        <pc:sldMkLst>
          <pc:docMk/>
          <pc:sldMk cId="2193475781" sldId="487"/>
        </pc:sldMkLst>
        <pc:spChg chg="mod">
          <ac:chgData name="Glen Jones" userId="e846aaca-4b24-4b13-b0d0-f2308e16b284" providerId="ADAL" clId="{ED47ACC3-9597-4D89-A1DC-43CF280EF274}" dt="2026-05-05T09:00:26.621" v="5169" actId="107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5-05T09:00:17.291" v="5157" actId="20577"/>
          <ac:spMkLst>
            <pc:docMk/>
            <pc:sldMk cId="2193475781" sldId="487"/>
            <ac:spMk id="13" creationId="{2FD49EA8-7E30-7548-3118-A9B9825B087D}"/>
          </ac:spMkLst>
        </pc:spChg>
        <pc:spChg chg="mod">
          <ac:chgData name="Glen Jones" userId="e846aaca-4b24-4b13-b0d0-f2308e16b284" providerId="ADAL" clId="{ED47ACC3-9597-4D89-A1DC-43CF280EF274}" dt="2026-05-05T09:00:20.723" v="5160" actId="20577"/>
          <ac:spMkLst>
            <pc:docMk/>
            <pc:sldMk cId="2193475781" sldId="487"/>
            <ac:spMk id="14" creationId="{4C3CD8BE-590E-E2D2-BF1F-D969225A0745}"/>
          </ac:spMkLst>
        </pc:spChg>
        <pc:spChg chg="mod">
          <ac:chgData name="Glen Jones" userId="e846aaca-4b24-4b13-b0d0-f2308e16b284" providerId="ADAL" clId="{ED47ACC3-9597-4D89-A1DC-43CF280EF274}" dt="2026-05-05T09:00:23.709" v="5168" actId="20577"/>
          <ac:spMkLst>
            <pc:docMk/>
            <pc:sldMk cId="2193475781" sldId="487"/>
            <ac:spMk id="16" creationId="{2BAB6A00-2755-2C49-6BE6-17A83B5CA09F}"/>
          </ac:spMkLst>
        </pc:spChg>
      </pc:sldChg>
      <pc:sldChg chg="addSp modSp add mod modTransition addAnim delAnim">
        <pc:chgData name="Glen Jones" userId="e846aaca-4b24-4b13-b0d0-f2308e16b284" providerId="ADAL" clId="{ED47ACC3-9597-4D89-A1DC-43CF280EF274}" dt="2026-05-05T09:03:44.460" v="5270" actId="20577"/>
        <pc:sldMkLst>
          <pc:docMk/>
          <pc:sldMk cId="2039260386" sldId="511"/>
        </pc:sldMkLst>
        <pc:spChg chg="add mod">
          <ac:chgData name="Glen Jones" userId="e846aaca-4b24-4b13-b0d0-f2308e16b284" providerId="ADAL" clId="{ED47ACC3-9597-4D89-A1DC-43CF280EF274}" dt="2026-05-05T09:03:28.989" v="5268" actId="1076"/>
          <ac:spMkLst>
            <pc:docMk/>
            <pc:sldMk cId="2039260386" sldId="511"/>
            <ac:spMk id="2" creationId="{BE1DC4EA-74ED-7AD6-547E-012770721D0B}"/>
          </ac:spMkLst>
        </pc:spChg>
        <pc:spChg chg="mod">
          <ac:chgData name="Glen Jones" userId="e846aaca-4b24-4b13-b0d0-f2308e16b284" providerId="ADAL" clId="{ED47ACC3-9597-4D89-A1DC-43CF280EF274}" dt="2026-05-05T09:03:28.989" v="5268" actId="1076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5-05T09:03:28.989" v="5268" actId="1076"/>
          <ac:spMkLst>
            <pc:docMk/>
            <pc:sldMk cId="2039260386" sldId="511"/>
            <ac:spMk id="4" creationId="{DEAA9987-8072-E29E-E9C5-700E74A8C6E7}"/>
          </ac:spMkLst>
        </pc:spChg>
        <pc:spChg chg="add mod">
          <ac:chgData name="Glen Jones" userId="e846aaca-4b24-4b13-b0d0-f2308e16b284" providerId="ADAL" clId="{ED47ACC3-9597-4D89-A1DC-43CF280EF274}" dt="2026-05-05T09:03:44.460" v="5270" actId="20577"/>
          <ac:spMkLst>
            <pc:docMk/>
            <pc:sldMk cId="2039260386" sldId="511"/>
            <ac:spMk id="7" creationId="{720E8E39-F0EC-8D32-B5FA-0328CC55D555}"/>
          </ac:spMkLst>
        </pc:spChg>
        <pc:spChg chg="mod">
          <ac:chgData name="Glen Jones" userId="e846aaca-4b24-4b13-b0d0-f2308e16b284" providerId="ADAL" clId="{ED47ACC3-9597-4D89-A1DC-43CF280EF274}" dt="2026-05-05T09:03:28.989" v="5268" actId="1076"/>
          <ac:spMkLst>
            <pc:docMk/>
            <pc:sldMk cId="2039260386" sldId="511"/>
            <ac:spMk id="8" creationId="{5EB1E01D-27ED-CC57-569E-C42025F81B63}"/>
          </ac:spMkLst>
        </pc:spChg>
        <pc:spChg chg="mod">
          <ac:chgData name="Glen Jones" userId="e846aaca-4b24-4b13-b0d0-f2308e16b284" providerId="ADAL" clId="{ED47ACC3-9597-4D89-A1DC-43CF280EF274}" dt="2026-05-05T09:03:28.989" v="5268" actId="1076"/>
          <ac:spMkLst>
            <pc:docMk/>
            <pc:sldMk cId="2039260386" sldId="511"/>
            <ac:spMk id="9" creationId="{D6179489-1408-EE2F-D4AC-3A7FE246FD4E}"/>
          </ac:spMkLst>
        </pc:spChg>
        <pc:spChg chg="mod">
          <ac:chgData name="Glen Jones" userId="e846aaca-4b24-4b13-b0d0-f2308e16b284" providerId="ADAL" clId="{ED47ACC3-9597-4D89-A1DC-43CF280EF274}" dt="2026-05-05T09:03:28.989" v="5268" actId="1076"/>
          <ac:spMkLst>
            <pc:docMk/>
            <pc:sldMk cId="2039260386" sldId="511"/>
            <ac:spMk id="11" creationId="{4CFEA550-B5E3-560D-EDB8-E34D02970676}"/>
          </ac:spMkLst>
        </pc:spChg>
      </pc:sldChg>
      <pc:sldChg chg="addSp delSp modSp add mod modTransition delAnim modAnim modNotesTx">
        <pc:chgData name="Glen Jones" userId="e846aaca-4b24-4b13-b0d0-f2308e16b284" providerId="ADAL" clId="{ED47ACC3-9597-4D89-A1DC-43CF280EF274}" dt="2026-05-05T09:05:57.856" v="5348" actId="20577"/>
        <pc:sldMkLst>
          <pc:docMk/>
          <pc:sldMk cId="3920872163" sldId="512"/>
        </pc:sldMkLst>
        <pc:spChg chg="mod ord">
          <ac:chgData name="Glen Jones" userId="e846aaca-4b24-4b13-b0d0-f2308e16b284" providerId="ADAL" clId="{ED47ACC3-9597-4D89-A1DC-43CF280EF274}" dt="2026-05-05T09:05:02.569" v="5290" actId="170"/>
          <ac:spMkLst>
            <pc:docMk/>
            <pc:sldMk cId="3920872163" sldId="512"/>
            <ac:spMk id="2" creationId="{B2EE2A39-FF44-A752-B0B7-E1E53DA6E61C}"/>
          </ac:spMkLst>
        </pc:spChg>
        <pc:spChg chg="add mod">
          <ac:chgData name="Glen Jones" userId="e846aaca-4b24-4b13-b0d0-f2308e16b284" providerId="ADAL" clId="{ED47ACC3-9597-4D89-A1DC-43CF280EF274}" dt="2026-05-05T09:03:58.572" v="5273"/>
          <ac:spMkLst>
            <pc:docMk/>
            <pc:sldMk cId="3920872163" sldId="512"/>
            <ac:spMk id="3" creationId="{0ED3A4D3-E50D-4FC3-C774-6A44EA24C0A3}"/>
          </ac:spMkLst>
        </pc:spChg>
        <pc:spChg chg="add mod">
          <ac:chgData name="Glen Jones" userId="e846aaca-4b24-4b13-b0d0-f2308e16b284" providerId="ADAL" clId="{ED47ACC3-9597-4D89-A1DC-43CF280EF274}" dt="2026-05-05T09:05:31.887" v="5347" actId="5793"/>
          <ac:spMkLst>
            <pc:docMk/>
            <pc:sldMk cId="3920872163" sldId="512"/>
            <ac:spMk id="4" creationId="{DEFD3ACD-C182-9399-077E-BB59D099DE20}"/>
          </ac:spMkLst>
        </pc:spChg>
        <pc:spChg chg="add mod">
          <ac:chgData name="Glen Jones" userId="e846aaca-4b24-4b13-b0d0-f2308e16b284" providerId="ADAL" clId="{ED47ACC3-9597-4D89-A1DC-43CF280EF274}" dt="2026-05-05T09:03:58.572" v="5273"/>
          <ac:spMkLst>
            <pc:docMk/>
            <pc:sldMk cId="3920872163" sldId="512"/>
            <ac:spMk id="8" creationId="{9A9EB28A-5BAC-9189-3038-D973D62832C8}"/>
          </ac:spMkLst>
        </pc:spChg>
        <pc:spChg chg="add mod">
          <ac:chgData name="Glen Jones" userId="e846aaca-4b24-4b13-b0d0-f2308e16b284" providerId="ADAL" clId="{ED47ACC3-9597-4D89-A1DC-43CF280EF274}" dt="2026-05-05T09:03:58.572" v="5273"/>
          <ac:spMkLst>
            <pc:docMk/>
            <pc:sldMk cId="3920872163" sldId="512"/>
            <ac:spMk id="9" creationId="{C11BB6CC-EBFD-6957-08B1-AA8EF5F95768}"/>
          </ac:spMkLst>
        </pc:spChg>
        <pc:spChg chg="mod">
          <ac:chgData name="Glen Jones" userId="e846aaca-4b24-4b13-b0d0-f2308e16b284" providerId="ADAL" clId="{ED47ACC3-9597-4D89-A1DC-43CF280EF274}" dt="2026-05-05T08:25:06.407" v="4180" actId="1076"/>
          <ac:spMkLst>
            <pc:docMk/>
            <pc:sldMk cId="3920872163" sldId="512"/>
            <ac:spMk id="10" creationId="{C01EA397-B6EB-D6A9-DB90-5D96DCF9922C}"/>
          </ac:spMkLst>
        </pc:spChg>
        <pc:spChg chg="add mod">
          <ac:chgData name="Glen Jones" userId="e846aaca-4b24-4b13-b0d0-f2308e16b284" providerId="ADAL" clId="{ED47ACC3-9597-4D89-A1DC-43CF280EF274}" dt="2026-05-05T09:04:06.029" v="5278" actId="20577"/>
          <ac:spMkLst>
            <pc:docMk/>
            <pc:sldMk cId="3920872163" sldId="512"/>
            <ac:spMk id="11" creationId="{317BDE88-0402-73C5-1CB8-92BD68F2F835}"/>
          </ac:spMkLst>
        </pc:spChg>
        <pc:spChg chg="add mod">
          <ac:chgData name="Glen Jones" userId="e846aaca-4b24-4b13-b0d0-f2308e16b284" providerId="ADAL" clId="{ED47ACC3-9597-4D89-A1DC-43CF280EF274}" dt="2026-05-05T09:03:58.572" v="5273"/>
          <ac:spMkLst>
            <pc:docMk/>
            <pc:sldMk cId="3920872163" sldId="512"/>
            <ac:spMk id="12" creationId="{858539D5-F93C-8565-5050-52754060F460}"/>
          </ac:spMkLst>
        </pc:spChg>
        <pc:spChg chg="add mod">
          <ac:chgData name="Glen Jones" userId="e846aaca-4b24-4b13-b0d0-f2308e16b284" providerId="ADAL" clId="{ED47ACC3-9597-4D89-A1DC-43CF280EF274}" dt="2026-05-05T09:03:58.572" v="5273"/>
          <ac:spMkLst>
            <pc:docMk/>
            <pc:sldMk cId="3920872163" sldId="512"/>
            <ac:spMk id="18" creationId="{7D8D4C30-9D62-A4E0-9D6B-602EB9C24928}"/>
          </ac:spMkLst>
        </pc:spChg>
        <pc:spChg chg="add mod">
          <ac:chgData name="Glen Jones" userId="e846aaca-4b24-4b13-b0d0-f2308e16b284" providerId="ADAL" clId="{ED47ACC3-9597-4D89-A1DC-43CF280EF274}" dt="2026-05-05T09:04:03.968" v="5276" actId="20577"/>
          <ac:spMkLst>
            <pc:docMk/>
            <pc:sldMk cId="3920872163" sldId="512"/>
            <ac:spMk id="19" creationId="{72490067-E822-FEA9-BF13-8A315BD5738D}"/>
          </ac:spMkLst>
        </pc:spChg>
      </pc:sldChg>
      <pc:sldChg chg="modSp add mod modTransition addAnim delAnim">
        <pc:chgData name="Glen Jones" userId="e846aaca-4b24-4b13-b0d0-f2308e16b284" providerId="ADAL" clId="{ED47ACC3-9597-4D89-A1DC-43CF280EF274}" dt="2026-05-05T09:00:50.908" v="5189" actId="20577"/>
        <pc:sldMkLst>
          <pc:docMk/>
          <pc:sldMk cId="326002052" sldId="513"/>
        </pc:sldMkLst>
        <pc:spChg chg="mod">
          <ac:chgData name="Glen Jones" userId="e846aaca-4b24-4b13-b0d0-f2308e16b284" providerId="ADAL" clId="{ED47ACC3-9597-4D89-A1DC-43CF280EF274}" dt="2026-05-05T09:00:43.348" v="5173" actId="20577"/>
          <ac:spMkLst>
            <pc:docMk/>
            <pc:sldMk cId="326002052" sldId="513"/>
            <ac:spMk id="3" creationId="{08529A31-DB2B-AE39-1142-6F65736A5C90}"/>
          </ac:spMkLst>
        </pc:spChg>
        <pc:spChg chg="mod">
          <ac:chgData name="Glen Jones" userId="e846aaca-4b24-4b13-b0d0-f2308e16b284" providerId="ADAL" clId="{ED47ACC3-9597-4D89-A1DC-43CF280EF274}" dt="2026-05-05T09:00:45.928" v="5176" actId="20577"/>
          <ac:spMkLst>
            <pc:docMk/>
            <pc:sldMk cId="326002052" sldId="513"/>
            <ac:spMk id="4" creationId="{32B2F1B4-0016-6898-97E2-1A64C32F9ABE}"/>
          </ac:spMkLst>
        </pc:spChg>
        <pc:spChg chg="mod">
          <ac:chgData name="Glen Jones" userId="e846aaca-4b24-4b13-b0d0-f2308e16b284" providerId="ADAL" clId="{ED47ACC3-9597-4D89-A1DC-43CF280EF274}" dt="2026-05-05T09:00:50.908" v="5189" actId="20577"/>
          <ac:spMkLst>
            <pc:docMk/>
            <pc:sldMk cId="326002052" sldId="513"/>
            <ac:spMk id="9" creationId="{82A7C1B1-2D8C-33A4-B74F-7C4D6DE1F69B}"/>
          </ac:spMkLst>
        </pc:spChg>
      </pc:sldChg>
      <pc:sldChg chg="addSp delSp modSp add mod modTransition delAnim modAnim">
        <pc:chgData name="Glen Jones" userId="e846aaca-4b24-4b13-b0d0-f2308e16b284" providerId="ADAL" clId="{ED47ACC3-9597-4D89-A1DC-43CF280EF274}" dt="2026-05-05T09:01:08.014" v="5209" actId="1076"/>
        <pc:sldMkLst>
          <pc:docMk/>
          <pc:sldMk cId="1763556576" sldId="514"/>
        </pc:sldMkLst>
        <pc:spChg chg="mod">
          <ac:chgData name="Glen Jones" userId="e846aaca-4b24-4b13-b0d0-f2308e16b284" providerId="ADAL" clId="{ED47ACC3-9597-4D89-A1DC-43CF280EF274}" dt="2026-05-05T09:01:08.014" v="5209" actId="1076"/>
          <ac:spMkLst>
            <pc:docMk/>
            <pc:sldMk cId="1763556576" sldId="514"/>
            <ac:spMk id="4" creationId="{605F1767-6820-9C08-6AF3-C9EFDF04117C}"/>
          </ac:spMkLst>
        </pc:spChg>
        <pc:spChg chg="add mod">
          <ac:chgData name="Glen Jones" userId="e846aaca-4b24-4b13-b0d0-f2308e16b284" providerId="ADAL" clId="{ED47ACC3-9597-4D89-A1DC-43CF280EF274}" dt="2026-05-05T08:25:57.704" v="4232"/>
          <ac:spMkLst>
            <pc:docMk/>
            <pc:sldMk cId="1763556576" sldId="514"/>
            <ac:spMk id="5" creationId="{03BD3A13-E875-ED6D-9C05-5456FC41D9E9}"/>
          </ac:spMkLst>
        </pc:spChg>
        <pc:spChg chg="mod">
          <ac:chgData name="Glen Jones" userId="e846aaca-4b24-4b13-b0d0-f2308e16b284" providerId="ADAL" clId="{ED47ACC3-9597-4D89-A1DC-43CF280EF274}" dt="2026-05-05T09:00:56.729" v="5194" actId="20577"/>
          <ac:spMkLst>
            <pc:docMk/>
            <pc:sldMk cId="1763556576" sldId="514"/>
            <ac:spMk id="8" creationId="{36459439-7EDC-197E-4047-ED3E418106C2}"/>
          </ac:spMkLst>
        </pc:spChg>
        <pc:spChg chg="mod">
          <ac:chgData name="Glen Jones" userId="e846aaca-4b24-4b13-b0d0-f2308e16b284" providerId="ADAL" clId="{ED47ACC3-9597-4D89-A1DC-43CF280EF274}" dt="2026-05-05T09:01:00.328" v="5197" actId="20577"/>
          <ac:spMkLst>
            <pc:docMk/>
            <pc:sldMk cId="1763556576" sldId="514"/>
            <ac:spMk id="10" creationId="{A5DE002A-D79E-F51C-60B5-77FDF9BB701E}"/>
          </ac:spMkLst>
        </pc:spChg>
        <pc:spChg chg="mod">
          <ac:chgData name="Glen Jones" userId="e846aaca-4b24-4b13-b0d0-f2308e16b284" providerId="ADAL" clId="{ED47ACC3-9597-4D89-A1DC-43CF280EF274}" dt="2026-05-05T09:01:05.839" v="5208" actId="20577"/>
          <ac:spMkLst>
            <pc:docMk/>
            <pc:sldMk cId="1763556576" sldId="514"/>
            <ac:spMk id="12" creationId="{70A0C693-CB0C-D384-5431-5AA42EA4A3C3}"/>
          </ac:spMkLst>
        </pc:spChg>
      </pc:sldChg>
      <pc:sldChg chg="modSp modTransition">
        <pc:chgData name="Glen Jones" userId="e846aaca-4b24-4b13-b0d0-f2308e16b284" providerId="ADAL" clId="{ED47ACC3-9597-4D89-A1DC-43CF280EF274}" dt="2026-05-05T08:39:33.668" v="4486"/>
        <pc:sldMkLst>
          <pc:docMk/>
          <pc:sldMk cId="1547046222" sldId="519"/>
        </pc:sldMkLst>
      </pc:sldChg>
      <pc:sldChg chg="modSp modTransition addAnim delAnim">
        <pc:chgData name="Glen Jones" userId="e846aaca-4b24-4b13-b0d0-f2308e16b284" providerId="ADAL" clId="{ED47ACC3-9597-4D89-A1DC-43CF280EF274}" dt="2026-05-05T08:39:33.668" v="4486"/>
        <pc:sldMkLst>
          <pc:docMk/>
          <pc:sldMk cId="992683161" sldId="520"/>
        </pc:sldMkLst>
      </pc:sldChg>
      <pc:sldChg chg="modSp modTransition">
        <pc:chgData name="Glen Jones" userId="e846aaca-4b24-4b13-b0d0-f2308e16b284" providerId="ADAL" clId="{ED47ACC3-9597-4D89-A1DC-43CF280EF274}" dt="2026-05-05T08:39:33.668" v="4486"/>
        <pc:sldMkLst>
          <pc:docMk/>
          <pc:sldMk cId="3578401971" sldId="521"/>
        </pc:sldMkLst>
      </pc:sldChg>
      <pc:sldChg chg="modSp mod modTransition">
        <pc:chgData name="Glen Jones" userId="e846aaca-4b24-4b13-b0d0-f2308e16b284" providerId="ADAL" clId="{ED47ACC3-9597-4D89-A1DC-43CF280EF274}" dt="2026-05-05T08:39:33.668" v="4486"/>
        <pc:sldMkLst>
          <pc:docMk/>
          <pc:sldMk cId="1031564176" sldId="522"/>
        </pc:sldMkLst>
      </pc:sldChg>
      <pc:sldChg chg="modSp mod modTransition modAnim">
        <pc:chgData name="Glen Jones" userId="e846aaca-4b24-4b13-b0d0-f2308e16b284" providerId="ADAL" clId="{ED47ACC3-9597-4D89-A1DC-43CF280EF274}" dt="2026-05-05T08:54:35.819" v="5135" actId="20577"/>
        <pc:sldMkLst>
          <pc:docMk/>
          <pc:sldMk cId="2773714083" sldId="523"/>
        </pc:sldMkLst>
        <pc:spChg chg="mod">
          <ac:chgData name="Glen Jones" userId="e846aaca-4b24-4b13-b0d0-f2308e16b284" providerId="ADAL" clId="{ED47ACC3-9597-4D89-A1DC-43CF280EF274}" dt="2026-05-05T08:54:23.380" v="5130" actId="108"/>
          <ac:spMkLst>
            <pc:docMk/>
            <pc:sldMk cId="2773714083" sldId="523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5-05T08:54:35.819" v="5135" actId="20577"/>
          <ac:spMkLst>
            <pc:docMk/>
            <pc:sldMk cId="2773714083" sldId="523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5-05T08:53:55.217" v="5124"/>
          <ac:spMkLst>
            <pc:docMk/>
            <pc:sldMk cId="2773714083" sldId="523"/>
            <ac:spMk id="7" creationId="{701AC5E5-F858-1376-1967-8E87160B40CF}"/>
          </ac:spMkLst>
        </pc:spChg>
      </pc:sldChg>
      <pc:sldChg chg="modSp modTransition">
        <pc:chgData name="Glen Jones" userId="e846aaca-4b24-4b13-b0d0-f2308e16b284" providerId="ADAL" clId="{ED47ACC3-9597-4D89-A1DC-43CF280EF274}" dt="2026-05-05T08:39:33.668" v="4486"/>
        <pc:sldMkLst>
          <pc:docMk/>
          <pc:sldMk cId="4097595910" sldId="525"/>
        </pc:sldMkLst>
      </pc:sldChg>
      <pc:sldChg chg="add modTransition">
        <pc:chgData name="Glen Jones" userId="e846aaca-4b24-4b13-b0d0-f2308e16b284" providerId="ADAL" clId="{ED47ACC3-9597-4D89-A1DC-43CF280EF274}" dt="2026-05-05T08:39:33.668" v="4486"/>
        <pc:sldMkLst>
          <pc:docMk/>
          <pc:sldMk cId="454304887" sldId="527"/>
        </pc:sldMkLst>
      </pc:sldChg>
      <pc:sldChg chg="add modTransition">
        <pc:chgData name="Glen Jones" userId="e846aaca-4b24-4b13-b0d0-f2308e16b284" providerId="ADAL" clId="{ED47ACC3-9597-4D89-A1DC-43CF280EF274}" dt="2026-05-05T08:39:33.668" v="4486"/>
        <pc:sldMkLst>
          <pc:docMk/>
          <pc:sldMk cId="3742218889" sldId="528"/>
        </pc:sldMkLst>
      </pc:sldChg>
      <pc:sldChg chg="delSp modSp add mod ord modTransition addAnim delAnim">
        <pc:chgData name="Glen Jones" userId="e846aaca-4b24-4b13-b0d0-f2308e16b284" providerId="ADAL" clId="{ED47ACC3-9597-4D89-A1DC-43CF280EF274}" dt="2026-05-05T08:50:46.922" v="5070" actId="20577"/>
        <pc:sldMkLst>
          <pc:docMk/>
          <pc:sldMk cId="1903681836" sldId="576"/>
        </pc:sldMkLst>
        <pc:spChg chg="mod">
          <ac:chgData name="Glen Jones" userId="e846aaca-4b24-4b13-b0d0-f2308e16b284" providerId="ADAL" clId="{ED47ACC3-9597-4D89-A1DC-43CF280EF274}" dt="2026-05-05T08:50:34.269" v="5039" actId="20577"/>
          <ac:spMkLst>
            <pc:docMk/>
            <pc:sldMk cId="1903681836" sldId="576"/>
            <ac:spMk id="2" creationId="{C691A279-0F16-B870-D246-4DB68A2D1D08}"/>
          </ac:spMkLst>
        </pc:spChg>
        <pc:spChg chg="mod">
          <ac:chgData name="Glen Jones" userId="e846aaca-4b24-4b13-b0d0-f2308e16b284" providerId="ADAL" clId="{ED47ACC3-9597-4D89-A1DC-43CF280EF274}" dt="2026-05-05T08:45:48.788" v="4877"/>
          <ac:spMkLst>
            <pc:docMk/>
            <pc:sldMk cId="1903681836" sldId="576"/>
            <ac:spMk id="4" creationId="{1A384175-3FDB-C59F-D0B2-D5EEAB0B3E0B}"/>
          </ac:spMkLst>
        </pc:spChg>
        <pc:spChg chg="mod">
          <ac:chgData name="Glen Jones" userId="e846aaca-4b24-4b13-b0d0-f2308e16b284" providerId="ADAL" clId="{ED47ACC3-9597-4D89-A1DC-43CF280EF274}" dt="2026-05-05T08:23:16.717" v="4117" actId="1076"/>
          <ac:spMkLst>
            <pc:docMk/>
            <pc:sldMk cId="1903681836" sldId="576"/>
            <ac:spMk id="6" creationId="{C2E28B7B-AA7E-0E79-3358-3D1384154852}"/>
          </ac:spMkLst>
        </pc:spChg>
        <pc:spChg chg="mod">
          <ac:chgData name="Glen Jones" userId="e846aaca-4b24-4b13-b0d0-f2308e16b284" providerId="ADAL" clId="{ED47ACC3-9597-4D89-A1DC-43CF280EF274}" dt="2026-05-05T08:44:46.586" v="4813" actId="27636"/>
          <ac:spMkLst>
            <pc:docMk/>
            <pc:sldMk cId="1903681836" sldId="576"/>
            <ac:spMk id="9" creationId="{A05FC6BB-1435-AEBF-CB5A-A55D0C343AB4}"/>
          </ac:spMkLst>
        </pc:spChg>
        <pc:spChg chg="mod">
          <ac:chgData name="Glen Jones" userId="e846aaca-4b24-4b13-b0d0-f2308e16b284" providerId="ADAL" clId="{ED47ACC3-9597-4D89-A1DC-43CF280EF274}" dt="2026-05-05T08:23:16.717" v="4117" actId="1076"/>
          <ac:spMkLst>
            <pc:docMk/>
            <pc:sldMk cId="1903681836" sldId="576"/>
            <ac:spMk id="11" creationId="{43A73553-3CA2-F5F1-64DC-440204EE9471}"/>
          </ac:spMkLst>
        </pc:spChg>
        <pc:spChg chg="mod">
          <ac:chgData name="Glen Jones" userId="e846aaca-4b24-4b13-b0d0-f2308e16b284" providerId="ADAL" clId="{ED47ACC3-9597-4D89-A1DC-43CF280EF274}" dt="2026-05-05T08:50:37.478" v="5040"/>
          <ac:spMkLst>
            <pc:docMk/>
            <pc:sldMk cId="1903681836" sldId="576"/>
            <ac:spMk id="13" creationId="{85B8FBC9-4ED9-47EB-8046-8880A722C76E}"/>
          </ac:spMkLst>
        </pc:spChg>
        <pc:spChg chg="mod">
          <ac:chgData name="Glen Jones" userId="e846aaca-4b24-4b13-b0d0-f2308e16b284" providerId="ADAL" clId="{ED47ACC3-9597-4D89-A1DC-43CF280EF274}" dt="2026-05-05T08:50:39.658" v="5044" actId="20577"/>
          <ac:spMkLst>
            <pc:docMk/>
            <pc:sldMk cId="1903681836" sldId="576"/>
            <ac:spMk id="15" creationId="{8324CB50-6265-76DA-60FC-E62687C07551}"/>
          </ac:spMkLst>
        </pc:spChg>
        <pc:spChg chg="mod">
          <ac:chgData name="Glen Jones" userId="e846aaca-4b24-4b13-b0d0-f2308e16b284" providerId="ADAL" clId="{ED47ACC3-9597-4D89-A1DC-43CF280EF274}" dt="2026-05-05T08:50:46.922" v="5070" actId="20577"/>
          <ac:spMkLst>
            <pc:docMk/>
            <pc:sldMk cId="1903681836" sldId="576"/>
            <ac:spMk id="17" creationId="{06D7FCF6-F78A-0C16-C386-0ACB3D6434C4}"/>
          </ac:spMkLst>
        </pc:spChg>
      </pc:sldChg>
      <pc:sldChg chg="add">
        <pc:chgData name="Glen Jones" userId="e846aaca-4b24-4b13-b0d0-f2308e16b284" providerId="ADAL" clId="{ED47ACC3-9597-4D89-A1DC-43CF280EF274}" dt="2026-05-07T09:01:11.492" v="5349"/>
        <pc:sldMkLst>
          <pc:docMk/>
          <pc:sldMk cId="4101653724" sldId="578"/>
        </pc:sldMkLst>
      </pc:sldChg>
      <pc:sldChg chg="addSp modSp add mod modTransition modAnim">
        <pc:chgData name="Glen Jones" userId="e846aaca-4b24-4b13-b0d0-f2308e16b284" providerId="ADAL" clId="{ED47ACC3-9597-4D89-A1DC-43CF280EF274}" dt="2026-05-05T08:39:33.668" v="4486"/>
        <pc:sldMkLst>
          <pc:docMk/>
          <pc:sldMk cId="3770686772" sldId="606"/>
        </pc:sldMkLst>
        <pc:spChg chg="add mod">
          <ac:chgData name="Glen Jones" userId="e846aaca-4b24-4b13-b0d0-f2308e16b284" providerId="ADAL" clId="{ED47ACC3-9597-4D89-A1DC-43CF280EF274}" dt="2026-05-05T08:33:15.658" v="4363" actId="1076"/>
          <ac:spMkLst>
            <pc:docMk/>
            <pc:sldMk cId="3770686772" sldId="606"/>
            <ac:spMk id="2" creationId="{0B130485-9543-6BF1-25B9-CDBDD49F3373}"/>
          </ac:spMkLst>
        </pc:spChg>
        <pc:graphicFrameChg chg="modGraphic">
          <ac:chgData name="Glen Jones" userId="e846aaca-4b24-4b13-b0d0-f2308e16b284" providerId="ADAL" clId="{ED47ACC3-9597-4D89-A1DC-43CF280EF274}" dt="2026-05-05T08:34:13.671" v="4376" actId="207"/>
          <ac:graphicFrameMkLst>
            <pc:docMk/>
            <pc:sldMk cId="3770686772" sldId="606"/>
            <ac:graphicFrameMk id="4" creationId="{4F2EEDB3-E2C9-2609-4622-F7792D39BA67}"/>
          </ac:graphicFrameMkLst>
        </pc:graphicFrameChg>
        <pc:graphicFrameChg chg="mod modGraphic">
          <ac:chgData name="Glen Jones" userId="e846aaca-4b24-4b13-b0d0-f2308e16b284" providerId="ADAL" clId="{ED47ACC3-9597-4D89-A1DC-43CF280EF274}" dt="2026-05-05T08:34:48.088" v="4382" actId="207"/>
          <ac:graphicFrameMkLst>
            <pc:docMk/>
            <pc:sldMk cId="3770686772" sldId="606"/>
            <ac:graphicFrameMk id="9" creationId="{9550D306-21AF-A061-C7DA-5E557E343A97}"/>
          </ac:graphicFrameMkLst>
        </pc:graphicFrameChg>
      </pc:sldChg>
      <pc:sldChg chg="modSp add del mod modTransition modAnim">
        <pc:chgData name="Glen Jones" userId="e846aaca-4b24-4b13-b0d0-f2308e16b284" providerId="ADAL" clId="{ED47ACC3-9597-4D89-A1DC-43CF280EF274}" dt="2026-06-04T15:34:24.057" v="5353" actId="47"/>
        <pc:sldMkLst>
          <pc:docMk/>
          <pc:sldMk cId="1784531595" sldId="608"/>
        </pc:sldMkLst>
      </pc:sldChg>
      <pc:sldChg chg="add ord modTransition">
        <pc:chgData name="Glen Jones" userId="e846aaca-4b24-4b13-b0d0-f2308e16b284" providerId="ADAL" clId="{ED47ACC3-9597-4D89-A1DC-43CF280EF274}" dt="2026-06-04T15:34:19.582" v="5352"/>
        <pc:sldMkLst>
          <pc:docMk/>
          <pc:sldMk cId="1679572166" sldId="609"/>
        </pc:sldMkLst>
      </pc:sldChg>
      <pc:sldChg chg="modSp add mod modTransition">
        <pc:chgData name="Glen Jones" userId="e846aaca-4b24-4b13-b0d0-f2308e16b284" providerId="ADAL" clId="{ED47ACC3-9597-4D89-A1DC-43CF280EF274}" dt="2026-05-05T08:39:33.668" v="4486"/>
        <pc:sldMkLst>
          <pc:docMk/>
          <pc:sldMk cId="2179173277" sldId="610"/>
        </pc:sldMkLst>
        <pc:graphicFrameChg chg="mod modGraphic">
          <ac:chgData name="Glen Jones" userId="e846aaca-4b24-4b13-b0d0-f2308e16b284" providerId="ADAL" clId="{ED47ACC3-9597-4D89-A1DC-43CF280EF274}" dt="2026-05-05T08:35:30.168" v="4392" actId="20577"/>
          <ac:graphicFrameMkLst>
            <pc:docMk/>
            <pc:sldMk cId="2179173277" sldId="610"/>
            <ac:graphicFrameMk id="4" creationId="{724D1D56-118F-DC7D-AFF7-2B2629C746C2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5-05T08:39:33.668" v="4486"/>
        <pc:sldMkLst>
          <pc:docMk/>
          <pc:sldMk cId="2044757324" sldId="611"/>
        </pc:sldMkLst>
        <pc:graphicFrameChg chg="mod modGraphic">
          <ac:chgData name="Glen Jones" userId="e846aaca-4b24-4b13-b0d0-f2308e16b284" providerId="ADAL" clId="{ED47ACC3-9597-4D89-A1DC-43CF280EF274}" dt="2026-05-05T08:35:38.576" v="4395" actId="20577"/>
          <ac:graphicFrameMkLst>
            <pc:docMk/>
            <pc:sldMk cId="2044757324" sldId="611"/>
            <ac:graphicFrameMk id="4" creationId="{59016D32-A6EC-FB0F-977A-76E64CC7DDAD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5-05T08:39:33.668" v="4486"/>
        <pc:sldMkLst>
          <pc:docMk/>
          <pc:sldMk cId="2030607106" sldId="612"/>
        </pc:sldMkLst>
        <pc:graphicFrameChg chg="mod modGraphic">
          <ac:chgData name="Glen Jones" userId="e846aaca-4b24-4b13-b0d0-f2308e16b284" providerId="ADAL" clId="{ED47ACC3-9597-4D89-A1DC-43CF280EF274}" dt="2026-05-05T08:36:06.548" v="4406" actId="20577"/>
          <ac:graphicFrameMkLst>
            <pc:docMk/>
            <pc:sldMk cId="2030607106" sldId="612"/>
            <ac:graphicFrameMk id="4" creationId="{662A16F5-7DAF-2050-69F2-20D8FF4C4FDC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5-05T08:39:33.668" v="4486"/>
        <pc:sldMkLst>
          <pc:docMk/>
          <pc:sldMk cId="3477882604" sldId="613"/>
        </pc:sldMkLst>
        <pc:graphicFrameChg chg="mod modGraphic">
          <ac:chgData name="Glen Jones" userId="e846aaca-4b24-4b13-b0d0-f2308e16b284" providerId="ADAL" clId="{ED47ACC3-9597-4D89-A1DC-43CF280EF274}" dt="2026-05-05T08:36:23.848" v="4409" actId="20577"/>
          <ac:graphicFrameMkLst>
            <pc:docMk/>
            <pc:sldMk cId="3477882604" sldId="613"/>
            <ac:graphicFrameMk id="9" creationId="{F9819242-ECD5-01A8-783C-16B0FEE75C0A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5-05T08:39:33.668" v="4486"/>
        <pc:sldMkLst>
          <pc:docMk/>
          <pc:sldMk cId="1125398954" sldId="614"/>
        </pc:sldMkLst>
        <pc:graphicFrameChg chg="mod modGraphic">
          <ac:chgData name="Glen Jones" userId="e846aaca-4b24-4b13-b0d0-f2308e16b284" providerId="ADAL" clId="{ED47ACC3-9597-4D89-A1DC-43CF280EF274}" dt="2026-05-05T08:36:33.063" v="4412" actId="20577"/>
          <ac:graphicFrameMkLst>
            <pc:docMk/>
            <pc:sldMk cId="1125398954" sldId="614"/>
            <ac:graphicFrameMk id="9" creationId="{3B77EAAB-DA9C-FB6A-7C3B-BB27EDB4D1F3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5-05T08:39:33.668" v="4486"/>
        <pc:sldMkLst>
          <pc:docMk/>
          <pc:sldMk cId="2416532183" sldId="615"/>
        </pc:sldMkLst>
        <pc:graphicFrameChg chg="mod modGraphic">
          <ac:chgData name="Glen Jones" userId="e846aaca-4b24-4b13-b0d0-f2308e16b284" providerId="ADAL" clId="{ED47ACC3-9597-4D89-A1DC-43CF280EF274}" dt="2026-05-05T08:36:43.798" v="4415" actId="20577"/>
          <ac:graphicFrameMkLst>
            <pc:docMk/>
            <pc:sldMk cId="2416532183" sldId="615"/>
            <ac:graphicFrameMk id="9" creationId="{0448B112-DCB0-78E5-1177-1E77BB4DFEDF}"/>
          </ac:graphicFrameMkLst>
        </pc:graphicFrameChg>
      </pc:sldChg>
      <pc:sldChg chg="modSp add del mod modTransition addAnim delAnim modAnim">
        <pc:chgData name="Glen Jones" userId="e846aaca-4b24-4b13-b0d0-f2308e16b284" providerId="ADAL" clId="{ED47ACC3-9597-4D89-A1DC-43CF280EF274}" dt="2026-05-05T08:44:08.318" v="4778" actId="47"/>
        <pc:sldMkLst>
          <pc:docMk/>
          <pc:sldMk cId="214398207" sldId="616"/>
        </pc:sldMkLst>
        <pc:spChg chg="mod">
          <ac:chgData name="Glen Jones" userId="e846aaca-4b24-4b13-b0d0-f2308e16b284" providerId="ADAL" clId="{ED47ACC3-9597-4D89-A1DC-43CF280EF274}" dt="2026-05-05T08:42:58.341" v="4721" actId="20577"/>
          <ac:spMkLst>
            <pc:docMk/>
            <pc:sldMk cId="214398207" sldId="616"/>
            <ac:spMk id="4" creationId="{47FC1450-BBE7-EC89-C673-205C1BF09D26}"/>
          </ac:spMkLst>
        </pc:spChg>
      </pc:sldChg>
      <pc:sldChg chg="addSp modSp add mod modAnim">
        <pc:chgData name="Glen Jones" userId="e846aaca-4b24-4b13-b0d0-f2308e16b284" providerId="ADAL" clId="{ED47ACC3-9597-4D89-A1DC-43CF280EF274}" dt="2026-05-05T08:51:38.649" v="5084" actId="20577"/>
        <pc:sldMkLst>
          <pc:docMk/>
          <pc:sldMk cId="2513984576" sldId="617"/>
        </pc:sldMkLst>
        <pc:spChg chg="mod">
          <ac:chgData name="Glen Jones" userId="e846aaca-4b24-4b13-b0d0-f2308e16b284" providerId="ADAL" clId="{ED47ACC3-9597-4D89-A1DC-43CF280EF274}" dt="2026-05-05T08:50:55.189" v="5073" actId="1076"/>
          <ac:spMkLst>
            <pc:docMk/>
            <pc:sldMk cId="2513984576" sldId="617"/>
            <ac:spMk id="2" creationId="{35C3B10D-96EF-BA4E-96F4-194E994E591E}"/>
          </ac:spMkLst>
        </pc:spChg>
        <pc:spChg chg="mod">
          <ac:chgData name="Glen Jones" userId="e846aaca-4b24-4b13-b0d0-f2308e16b284" providerId="ADAL" clId="{ED47ACC3-9597-4D89-A1DC-43CF280EF274}" dt="2026-05-05T08:50:52.418" v="5072" actId="6549"/>
          <ac:spMkLst>
            <pc:docMk/>
            <pc:sldMk cId="2513984576" sldId="617"/>
            <ac:spMk id="3" creationId="{22437889-2A60-175E-6AC3-2A96BDB62533}"/>
          </ac:spMkLst>
        </pc:spChg>
        <pc:spChg chg="mod">
          <ac:chgData name="Glen Jones" userId="e846aaca-4b24-4b13-b0d0-f2308e16b284" providerId="ADAL" clId="{ED47ACC3-9597-4D89-A1DC-43CF280EF274}" dt="2026-05-05T08:50:59.771" v="5074" actId="1076"/>
          <ac:spMkLst>
            <pc:docMk/>
            <pc:sldMk cId="2513984576" sldId="617"/>
            <ac:spMk id="4" creationId="{E5DE1ACE-2BF8-6F1D-7DE3-00BD4057C018}"/>
          </ac:spMkLst>
        </pc:spChg>
        <pc:spChg chg="mod">
          <ac:chgData name="Glen Jones" userId="e846aaca-4b24-4b13-b0d0-f2308e16b284" providerId="ADAL" clId="{ED47ACC3-9597-4D89-A1DC-43CF280EF274}" dt="2026-05-05T08:50:59.771" v="5074" actId="1076"/>
          <ac:spMkLst>
            <pc:docMk/>
            <pc:sldMk cId="2513984576" sldId="617"/>
            <ac:spMk id="6" creationId="{A97336A9-A8D7-5BB1-D374-54632ADA5B56}"/>
          </ac:spMkLst>
        </pc:spChg>
        <pc:spChg chg="add mod">
          <ac:chgData name="Glen Jones" userId="e846aaca-4b24-4b13-b0d0-f2308e16b284" providerId="ADAL" clId="{ED47ACC3-9597-4D89-A1DC-43CF280EF274}" dt="2026-05-05T08:51:34.082" v="5079" actId="1076"/>
          <ac:spMkLst>
            <pc:docMk/>
            <pc:sldMk cId="2513984576" sldId="617"/>
            <ac:spMk id="8" creationId="{097CD4E2-1528-3170-FD82-217B418441AA}"/>
          </ac:spMkLst>
        </pc:spChg>
        <pc:spChg chg="mod">
          <ac:chgData name="Glen Jones" userId="e846aaca-4b24-4b13-b0d0-f2308e16b284" providerId="ADAL" clId="{ED47ACC3-9597-4D89-A1DC-43CF280EF274}" dt="2026-05-05T08:50:59.771" v="5074" actId="1076"/>
          <ac:spMkLst>
            <pc:docMk/>
            <pc:sldMk cId="2513984576" sldId="617"/>
            <ac:spMk id="9" creationId="{892C84D3-3E1D-810D-E4B1-5E8CC9F3B885}"/>
          </ac:spMkLst>
        </pc:spChg>
        <pc:spChg chg="add mod">
          <ac:chgData name="Glen Jones" userId="e846aaca-4b24-4b13-b0d0-f2308e16b284" providerId="ADAL" clId="{ED47ACC3-9597-4D89-A1DC-43CF280EF274}" dt="2026-05-05T08:51:38.649" v="5084" actId="20577"/>
          <ac:spMkLst>
            <pc:docMk/>
            <pc:sldMk cId="2513984576" sldId="617"/>
            <ac:spMk id="10" creationId="{FEB961A0-D13E-FAEE-9B03-1353554AF255}"/>
          </ac:spMkLst>
        </pc:spChg>
        <pc:spChg chg="mod">
          <ac:chgData name="Glen Jones" userId="e846aaca-4b24-4b13-b0d0-f2308e16b284" providerId="ADAL" clId="{ED47ACC3-9597-4D89-A1DC-43CF280EF274}" dt="2026-05-05T08:50:59.771" v="5074" actId="1076"/>
          <ac:spMkLst>
            <pc:docMk/>
            <pc:sldMk cId="2513984576" sldId="617"/>
            <ac:spMk id="11" creationId="{4EA70CDD-825B-C9F5-65B5-472B002CA9B4}"/>
          </ac:spMkLst>
        </pc:spChg>
        <pc:spChg chg="add mod">
          <ac:chgData name="Glen Jones" userId="e846aaca-4b24-4b13-b0d0-f2308e16b284" providerId="ADAL" clId="{ED47ACC3-9597-4D89-A1DC-43CF280EF274}" dt="2026-05-05T08:51:30.768" v="5078" actId="1076"/>
          <ac:spMkLst>
            <pc:docMk/>
            <pc:sldMk cId="2513984576" sldId="617"/>
            <ac:spMk id="12" creationId="{3AD596D7-8EEC-42C0-4E43-141CDA466560}"/>
          </ac:spMkLst>
        </pc:spChg>
        <pc:spChg chg="mod">
          <ac:chgData name="Glen Jones" userId="e846aaca-4b24-4b13-b0d0-f2308e16b284" providerId="ADAL" clId="{ED47ACC3-9597-4D89-A1DC-43CF280EF274}" dt="2026-05-05T08:50:59.771" v="5074" actId="1076"/>
          <ac:spMkLst>
            <pc:docMk/>
            <pc:sldMk cId="2513984576" sldId="617"/>
            <ac:spMk id="13" creationId="{B16E7823-D6E8-F120-189E-0E2CC732AB23}"/>
          </ac:spMkLst>
        </pc:spChg>
        <pc:spChg chg="mod">
          <ac:chgData name="Glen Jones" userId="e846aaca-4b24-4b13-b0d0-f2308e16b284" providerId="ADAL" clId="{ED47ACC3-9597-4D89-A1DC-43CF280EF274}" dt="2026-05-05T08:50:59.771" v="5074" actId="1076"/>
          <ac:spMkLst>
            <pc:docMk/>
            <pc:sldMk cId="2513984576" sldId="617"/>
            <ac:spMk id="15" creationId="{C9A47D5A-CF42-35A6-0B18-7570EECED55D}"/>
          </ac:spMkLst>
        </pc:spChg>
        <pc:spChg chg="mod">
          <ac:chgData name="Glen Jones" userId="e846aaca-4b24-4b13-b0d0-f2308e16b284" providerId="ADAL" clId="{ED47ACC3-9597-4D89-A1DC-43CF280EF274}" dt="2026-05-05T08:50:59.771" v="5074" actId="1076"/>
          <ac:spMkLst>
            <pc:docMk/>
            <pc:sldMk cId="2513984576" sldId="617"/>
            <ac:spMk id="17" creationId="{391652DF-DFE4-5183-BCC7-BAA821BA0895}"/>
          </ac:spMkLst>
        </pc:spChg>
      </pc:sldChg>
      <pc:sldChg chg="modSp add mod modNotesTx">
        <pc:chgData name="Glen Jones" userId="e846aaca-4b24-4b13-b0d0-f2308e16b284" providerId="ADAL" clId="{ED47ACC3-9597-4D89-A1DC-43CF280EF274}" dt="2026-05-05T08:53:05.609" v="5122" actId="6549"/>
        <pc:sldMkLst>
          <pc:docMk/>
          <pc:sldMk cId="3132286318" sldId="618"/>
        </pc:sldMkLst>
        <pc:spChg chg="mod">
          <ac:chgData name="Glen Jones" userId="e846aaca-4b24-4b13-b0d0-f2308e16b284" providerId="ADAL" clId="{ED47ACC3-9597-4D89-A1DC-43CF280EF274}" dt="2026-05-05T08:52:21.488" v="5089"/>
          <ac:spMkLst>
            <pc:docMk/>
            <pc:sldMk cId="3132286318" sldId="618"/>
            <ac:spMk id="2" creationId="{8FB44DBD-7128-C370-81A6-1A3E744A698C}"/>
          </ac:spMkLst>
        </pc:spChg>
        <pc:spChg chg="mod">
          <ac:chgData name="Glen Jones" userId="e846aaca-4b24-4b13-b0d0-f2308e16b284" providerId="ADAL" clId="{ED47ACC3-9597-4D89-A1DC-43CF280EF274}" dt="2026-05-05T08:52:40.358" v="5106" actId="207"/>
          <ac:spMkLst>
            <pc:docMk/>
            <pc:sldMk cId="3132286318" sldId="618"/>
            <ac:spMk id="7" creationId="{2A35D82B-F30F-4079-6551-8A1AA56A43E4}"/>
          </ac:spMkLst>
        </pc:spChg>
        <pc:spChg chg="mod">
          <ac:chgData name="Glen Jones" userId="e846aaca-4b24-4b13-b0d0-f2308e16b284" providerId="ADAL" clId="{ED47ACC3-9597-4D89-A1DC-43CF280EF274}" dt="2026-05-05T08:52:40.358" v="5106" actId="207"/>
          <ac:spMkLst>
            <pc:docMk/>
            <pc:sldMk cId="3132286318" sldId="618"/>
            <ac:spMk id="8" creationId="{4A19AF6C-8877-3538-D0E3-193CA32EC391}"/>
          </ac:spMkLst>
        </pc:spChg>
        <pc:spChg chg="mod">
          <ac:chgData name="Glen Jones" userId="e846aaca-4b24-4b13-b0d0-f2308e16b284" providerId="ADAL" clId="{ED47ACC3-9597-4D89-A1DC-43CF280EF274}" dt="2026-05-05T08:52:23.840" v="5090"/>
          <ac:spMkLst>
            <pc:docMk/>
            <pc:sldMk cId="3132286318" sldId="618"/>
            <ac:spMk id="13" creationId="{BBDDEC35-4732-3711-408B-13F3080DC853}"/>
          </ac:spMkLst>
        </pc:spChg>
        <pc:spChg chg="mod">
          <ac:chgData name="Glen Jones" userId="e846aaca-4b24-4b13-b0d0-f2308e16b284" providerId="ADAL" clId="{ED47ACC3-9597-4D89-A1DC-43CF280EF274}" dt="2026-05-05T08:52:44.888" v="5107" actId="207"/>
          <ac:spMkLst>
            <pc:docMk/>
            <pc:sldMk cId="3132286318" sldId="618"/>
            <ac:spMk id="15" creationId="{187C7F03-CEFC-5226-2AFD-71B702276B59}"/>
          </ac:spMkLst>
        </pc:spChg>
        <pc:spChg chg="mod">
          <ac:chgData name="Glen Jones" userId="e846aaca-4b24-4b13-b0d0-f2308e16b284" providerId="ADAL" clId="{ED47ACC3-9597-4D89-A1DC-43CF280EF274}" dt="2026-05-05T08:52:54.291" v="5120" actId="27636"/>
          <ac:spMkLst>
            <pc:docMk/>
            <pc:sldMk cId="3132286318" sldId="618"/>
            <ac:spMk id="17" creationId="{53C17BF8-80E8-5B33-8CDF-6C5F943BA41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04/06/2026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7FE70-DA07-1987-F6F4-4729961E8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1ECBB4-FCC5-00D1-2F20-EED575EDFB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B4E8B4-4456-FA6E-7AB8-D63ADE16CE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C8555E-F9A6-BAB4-6B0C-F109AAF216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42060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has the E gone?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symbolism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= the use of things put together 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represent ideas or meanings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dove is a symbol of peace, so writers often use it to show symbolism.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Altruism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means being kind and thinking about others, even when it doesn’t benefit you.</a:t>
            </a: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Helping someone without expecting a reward is an example of altruism.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25284-31C5-0392-11B3-CB3AFC086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821550-7110-DF8D-90F3-B25EC73AA4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582801-FD39-7477-1B2D-74CF0F6B11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896D49-1C65-AA4E-FFE2-5CBA0B7D36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59355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1453B0-AF55-3DA1-5BB2-DEEDA05C00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7ACA55-3EBB-5F16-C58B-D5C0FCFD99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2B784F-21CA-A88C-8D32-80928B7925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ED3CA2-89CB-F0CA-B735-95FDC66C60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45305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E59405-BF29-189D-A681-8B45B8E7E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DC89BB-E20D-9419-74C6-0B79D5E82D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E4EBC5-5A15-389D-3C9B-F2497B56F1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act of stealing someone else’s work or ideas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961513-DC68-AF8F-CFAB-8D23B56599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56509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journalism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= the practice or activity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relating to daily news and reporting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Journalism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the job or activity of finding out news and telling people about it.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06272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78808-E5EE-0196-3AC7-B7EED6E18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DE026B-626E-B5B1-EE48-56F7C10EA7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D71086-6E64-DF56-E09B-8265B693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BECB3D-5A83-60A3-AC26-FD9B07FA1F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68693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017198-346D-4978-3E0A-97D3573DD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2D3535-2FF6-F3B8-9FAC-CACBD700C7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6F0F0B-DFAF-537B-0B4C-E273BEF527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41D6F-569B-1DE3-627B-0D9FDADB1C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11520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353F4-938A-0C87-D72B-FF30434EA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79E363-AA65-864F-4DC1-117C4195B6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41E8B4-AB6E-083F-02BC-0D3D6A3A38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CC118D-36D5-B67E-327A-4C65DD9285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40443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705B9-1E5F-65F7-0A44-D427CBEC5C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618067-BAEF-41C5-4868-4A185F4691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DE861B-A621-7206-936F-11A9797B51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E820B2-6403-0C13-60A1-84AF8EB8B7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30359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912E7-4DDE-AA3A-95F9-B18094106E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85E886-D667-16A3-0CDF-1764470E8A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3F5FC7-7F06-177F-034E-E4F46BDE05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B222CB-9689-3CDA-ACD4-741BB5ABA6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80650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A6ADCC-3B1D-037B-D2B9-B0FC7C9001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3DF0B1-628A-1696-7086-B6A9AA71C0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2ACE78-458A-A111-4B3A-D272340D74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B10EC7-B566-0A9D-ED5A-BB64BFE611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91048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7AED29-1293-AE3E-DE89-5E7EE889DD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2C3192-145D-6892-D568-18832FD23E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F99487-1EE1-B64C-3E31-BB0439161F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82D000-3712-8D67-1609-0EE1896879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2676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2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11C9D6-E08F-857C-58EC-7BFD5FC35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4DF93F70-026B-77AE-2AA3-53D00DAB37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7EBB4A3-2291-2CA4-1CAC-6B31DC4D34AC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B77EAAB-DA9C-FB6A-7C3B-BB27EDB4D1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792273"/>
              </p:ext>
            </p:extLst>
          </p:nvPr>
        </p:nvGraphicFramePr>
        <p:xfrm>
          <a:off x="6093835" y="789709"/>
          <a:ext cx="5907666" cy="5953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9236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139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7032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solar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9748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47E0B3D-4115-8421-AA9C-3F2C4C582159}"/>
              </a:ext>
            </a:extLst>
          </p:cNvPr>
          <p:cNvSpPr txBox="1">
            <a:spLocks/>
          </p:cNvSpPr>
          <p:nvPr/>
        </p:nvSpPr>
        <p:spPr>
          <a:xfrm>
            <a:off x="6093835" y="216825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1253989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75A51C-1E0E-3213-C31C-051985FC55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F12C1A52-9DF2-196E-B54F-27479D5D41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BDF77FC-B3E3-2F5E-28FF-3FBD2441F29D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448B112-DCB0-78E5-1177-1E77BB4DFE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007932"/>
              </p:ext>
            </p:extLst>
          </p:nvPr>
        </p:nvGraphicFramePr>
        <p:xfrm>
          <a:off x="6093835" y="789709"/>
          <a:ext cx="5907666" cy="5953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9236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139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7032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Can be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solar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9748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21A1A7B-D714-9595-6F9E-52E441D0663A}"/>
              </a:ext>
            </a:extLst>
          </p:cNvPr>
          <p:cNvSpPr txBox="1">
            <a:spLocks/>
          </p:cNvSpPr>
          <p:nvPr/>
        </p:nvSpPr>
        <p:spPr>
          <a:xfrm>
            <a:off x="6093835" y="216825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4165321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9" y="127932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-ism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323975"/>
            <a:ext cx="11338560" cy="3990976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658381" y="141258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1778636"/>
            <a:ext cx="7514200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suffix ‑ism comes from Ancient Greek, then passed through Latin and French before entering English.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It comes from the Greek suffix  </a:t>
            </a:r>
            <a:r>
              <a:rPr lang="en-GB" sz="2400" i="1" dirty="0">
                <a:solidFill>
                  <a:schemeClr val="bg1"/>
                </a:solidFill>
                <a:latin typeface="Andika" panose="02000000000000000000" pitchFamily="2" charset="0"/>
              </a:rPr>
              <a:t>‑</a:t>
            </a:r>
            <a:r>
              <a:rPr lang="en-GB" sz="2400" i="1" dirty="0" err="1">
                <a:solidFill>
                  <a:schemeClr val="bg1"/>
                </a:solidFill>
                <a:latin typeface="Andika" panose="02000000000000000000" pitchFamily="2" charset="0"/>
              </a:rPr>
              <a:t>ismos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which means a way of doing something, a practice, or a way of thinking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BC66E80-D6BD-D68A-BF3F-4DC4BA3A0A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C7114-F83F-5282-BDA1-B37A3D323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5BBBDCCE-814E-B916-19B0-495C1DEAFC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83A26B-4528-D2CF-9CE3-B9065F008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323975"/>
            <a:ext cx="11338560" cy="3990976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197B0BD9-FC33-6754-D68B-14D18505C5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7AEFC63-0EC2-59DC-F3BF-1A9355829CD9}"/>
              </a:ext>
            </a:extLst>
          </p:cNvPr>
          <p:cNvSpPr txBox="1"/>
          <p:nvPr/>
        </p:nvSpPr>
        <p:spPr>
          <a:xfrm>
            <a:off x="1658381" y="141258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FC1450-BBE7-EC89-C673-205C1BF09D26}"/>
              </a:ext>
            </a:extLst>
          </p:cNvPr>
          <p:cNvSpPr txBox="1"/>
          <p:nvPr/>
        </p:nvSpPr>
        <p:spPr>
          <a:xfrm>
            <a:off x="3962757" y="1593970"/>
            <a:ext cx="7514200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suffix ‑ism in English means a way of thinking,  believing or doing. For example: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realism = thinking of things as they really are</a:t>
            </a:r>
          </a:p>
          <a:p>
            <a:pPr marL="457200" indent="-457200">
              <a:buFont typeface="+mj-lt"/>
              <a:buAutoNum type="arabicPeriod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optimism = believing that things will go well</a:t>
            </a:r>
          </a:p>
          <a:p>
            <a:pPr marL="457200" indent="-457200">
              <a:buFont typeface="+mj-lt"/>
              <a:buAutoNum type="arabicPeriod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tourism = doing by traveling for pleasure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F13D01-1FF0-C87A-662E-458792DF1A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982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realism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624314" y="40663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real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181431" y="40663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ism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7687290" y="42067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154751" y="41675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624314" y="50349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reality / true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1691864" y="400127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realism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181432" y="50349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belief or system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1816254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heroism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5977605" y="4073150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hero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479019" y="42393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5977605" y="50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hero / brave person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016132" y="40731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heroism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518585" y="407315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ism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024444" y="421358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518585" y="5023160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belief or system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209040" y="1747195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criticism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5994864" y="42247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critic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4525301" y="43259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5994864" y="51933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judge / critic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2062414" y="41597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criticism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8535844" y="42247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ism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8041703" y="436520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8535844" y="5174782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belief or system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369654" y="208745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symbolism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2863312" y="420506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400425" y="403881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symbolism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7021114" y="40213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bol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7021114" y="497131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throw / put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89DF734-AA8B-A8F6-967A-E318095B39CA}"/>
              </a:ext>
            </a:extLst>
          </p:cNvPr>
          <p:cNvSpPr txBox="1">
            <a:spLocks/>
          </p:cNvSpPr>
          <p:nvPr/>
        </p:nvSpPr>
        <p:spPr>
          <a:xfrm>
            <a:off x="9578231" y="40213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ism 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647C613-2B42-D9FB-BBD0-D46C5D6E992A}"/>
              </a:ext>
            </a:extLst>
          </p:cNvPr>
          <p:cNvSpPr/>
          <p:nvPr/>
        </p:nvSpPr>
        <p:spPr>
          <a:xfrm>
            <a:off x="9084090" y="41617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A01AE9F-2F79-D268-463F-328DDC7D2E7B}"/>
              </a:ext>
            </a:extLst>
          </p:cNvPr>
          <p:cNvSpPr txBox="1">
            <a:spLocks/>
          </p:cNvSpPr>
          <p:nvPr/>
        </p:nvSpPr>
        <p:spPr>
          <a:xfrm>
            <a:off x="9578231" y="497131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belief or system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9A356D-A17E-5722-4CF4-B55FFA972428}"/>
              </a:ext>
            </a:extLst>
          </p:cNvPr>
          <p:cNvSpPr txBox="1">
            <a:spLocks/>
          </p:cNvSpPr>
          <p:nvPr/>
        </p:nvSpPr>
        <p:spPr>
          <a:xfrm>
            <a:off x="4345119" y="401505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sym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92C032B-595F-BF85-58C6-21A4B7931368}"/>
              </a:ext>
            </a:extLst>
          </p:cNvPr>
          <p:cNvSpPr txBox="1">
            <a:spLocks/>
          </p:cNvSpPr>
          <p:nvPr/>
        </p:nvSpPr>
        <p:spPr>
          <a:xfrm>
            <a:off x="4345119" y="4965065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284AF421-075E-7D79-CC45-6424CDF3BDEA}"/>
              </a:ext>
            </a:extLst>
          </p:cNvPr>
          <p:cNvSpPr/>
          <p:nvPr/>
        </p:nvSpPr>
        <p:spPr>
          <a:xfrm>
            <a:off x="6408095" y="415549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7" grpId="0" animBg="1"/>
      <p:bldP spid="4" grpId="0" animBg="1"/>
      <p:bldP spid="6" grpId="0" animBg="1"/>
      <p:bldP spid="9" grpId="0" animBg="1"/>
      <p:bldP spid="7" grpId="0" animBg="1"/>
      <p:bldP spid="8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altruism</a:t>
            </a:r>
            <a:endParaRPr lang="en-GB" sz="96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7CEF8889-4024-2520-B5AC-A45FDFE2D4FF}"/>
              </a:ext>
            </a:extLst>
          </p:cNvPr>
          <p:cNvSpPr/>
          <p:nvPr/>
        </p:nvSpPr>
        <p:spPr>
          <a:xfrm>
            <a:off x="2863312" y="420506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A52F1FC-540F-4529-7714-5B82D1C00C48}"/>
              </a:ext>
            </a:extLst>
          </p:cNvPr>
          <p:cNvSpPr txBox="1">
            <a:spLocks/>
          </p:cNvSpPr>
          <p:nvPr/>
        </p:nvSpPr>
        <p:spPr>
          <a:xfrm>
            <a:off x="400425" y="403881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altruism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16E681E-1DD7-5A1F-2A43-F6F6AEEAABCC}"/>
              </a:ext>
            </a:extLst>
          </p:cNvPr>
          <p:cNvSpPr txBox="1">
            <a:spLocks/>
          </p:cNvSpPr>
          <p:nvPr/>
        </p:nvSpPr>
        <p:spPr>
          <a:xfrm>
            <a:off x="7021114" y="40213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ru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BD0A6F-1994-1F94-6DBB-6314608CDAF0}"/>
              </a:ext>
            </a:extLst>
          </p:cNvPr>
          <p:cNvSpPr txBox="1">
            <a:spLocks/>
          </p:cNvSpPr>
          <p:nvPr/>
        </p:nvSpPr>
        <p:spPr>
          <a:xfrm>
            <a:off x="7021114" y="497131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self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B7DDA8A-6BA1-AC38-ABB2-D5678E400680}"/>
              </a:ext>
            </a:extLst>
          </p:cNvPr>
          <p:cNvSpPr txBox="1">
            <a:spLocks/>
          </p:cNvSpPr>
          <p:nvPr/>
        </p:nvSpPr>
        <p:spPr>
          <a:xfrm>
            <a:off x="9578231" y="40213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ism 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2E7B454-B3EE-DAE2-9F6C-E6A2DB05784D}"/>
              </a:ext>
            </a:extLst>
          </p:cNvPr>
          <p:cNvSpPr/>
          <p:nvPr/>
        </p:nvSpPr>
        <p:spPr>
          <a:xfrm>
            <a:off x="9084090" y="41617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031E619-E3D3-9759-40CD-321B717AEEA2}"/>
              </a:ext>
            </a:extLst>
          </p:cNvPr>
          <p:cNvSpPr txBox="1">
            <a:spLocks/>
          </p:cNvSpPr>
          <p:nvPr/>
        </p:nvSpPr>
        <p:spPr>
          <a:xfrm>
            <a:off x="9578231" y="497131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belief or system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E73DB06-7D37-6AB3-3AC6-23C9BBB0FB9B}"/>
              </a:ext>
            </a:extLst>
          </p:cNvPr>
          <p:cNvSpPr txBox="1">
            <a:spLocks/>
          </p:cNvSpPr>
          <p:nvPr/>
        </p:nvSpPr>
        <p:spPr>
          <a:xfrm>
            <a:off x="4345119" y="401505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alt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D41D179-1F7A-CEC3-457C-E34DFF322E72}"/>
              </a:ext>
            </a:extLst>
          </p:cNvPr>
          <p:cNvSpPr txBox="1">
            <a:spLocks/>
          </p:cNvSpPr>
          <p:nvPr/>
        </p:nvSpPr>
        <p:spPr>
          <a:xfrm>
            <a:off x="4345119" y="4965065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other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ABC256DB-464B-63D5-31FC-C885D6BE1E9D}"/>
              </a:ext>
            </a:extLst>
          </p:cNvPr>
          <p:cNvSpPr/>
          <p:nvPr/>
        </p:nvSpPr>
        <p:spPr>
          <a:xfrm>
            <a:off x="6408095" y="415549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EDCA6-E6EA-B59D-BE52-B533C4E47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1D64749F-51D4-4158-E724-82557241E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80CC4-4A28-CF90-C982-07E6D0A6B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91A279-0F16-B870-D246-4DB68A2D1D08}"/>
              </a:ext>
            </a:extLst>
          </p:cNvPr>
          <p:cNvSpPr txBox="1"/>
          <p:nvPr/>
        </p:nvSpPr>
        <p:spPr>
          <a:xfrm>
            <a:off x="2643380" y="2037123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racism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3A73553-3CA2-F5F1-64DC-440204EE9471}"/>
              </a:ext>
            </a:extLst>
          </p:cNvPr>
          <p:cNvSpPr/>
          <p:nvPr/>
        </p:nvSpPr>
        <p:spPr>
          <a:xfrm>
            <a:off x="4271652" y="44830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5B8FBC9-4ED9-47EB-8046-8880A722C76E}"/>
              </a:ext>
            </a:extLst>
          </p:cNvPr>
          <p:cNvSpPr txBox="1">
            <a:spLocks/>
          </p:cNvSpPr>
          <p:nvPr/>
        </p:nvSpPr>
        <p:spPr>
          <a:xfrm>
            <a:off x="1808765" y="431677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racism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324CB50-6265-76DA-60FC-E62687C07551}"/>
              </a:ext>
            </a:extLst>
          </p:cNvPr>
          <p:cNvSpPr txBox="1">
            <a:spLocks/>
          </p:cNvSpPr>
          <p:nvPr/>
        </p:nvSpPr>
        <p:spPr>
          <a:xfrm>
            <a:off x="5735494" y="42992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race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6D7FCF6-F78A-0C16-C386-0ACB3D6434C4}"/>
              </a:ext>
            </a:extLst>
          </p:cNvPr>
          <p:cNvSpPr txBox="1">
            <a:spLocks/>
          </p:cNvSpPr>
          <p:nvPr/>
        </p:nvSpPr>
        <p:spPr>
          <a:xfrm>
            <a:off x="5735494" y="524927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race / group of people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7580807-929B-01A5-0971-D62AE243B3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A384175-3FDB-C59F-D0B2-D5EEAB0B3E0B}"/>
              </a:ext>
            </a:extLst>
          </p:cNvPr>
          <p:cNvSpPr txBox="1">
            <a:spLocks/>
          </p:cNvSpPr>
          <p:nvPr/>
        </p:nvSpPr>
        <p:spPr>
          <a:xfrm>
            <a:off x="8325607" y="42992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ism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C2E28B7B-AA7E-0E79-3358-3D1384154852}"/>
              </a:ext>
            </a:extLst>
          </p:cNvPr>
          <p:cNvSpPr/>
          <p:nvPr/>
        </p:nvSpPr>
        <p:spPr>
          <a:xfrm>
            <a:off x="7831466" y="44397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5FC6BB-1435-AEBF-CB5A-A55D0C343AB4}"/>
              </a:ext>
            </a:extLst>
          </p:cNvPr>
          <p:cNvSpPr txBox="1">
            <a:spLocks/>
          </p:cNvSpPr>
          <p:nvPr/>
        </p:nvSpPr>
        <p:spPr>
          <a:xfrm>
            <a:off x="8325607" y="524927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belief or system</a:t>
            </a:r>
          </a:p>
        </p:txBody>
      </p:sp>
    </p:spTree>
    <p:extLst>
      <p:ext uri="{BB962C8B-B14F-4D97-AF65-F5344CB8AC3E}">
        <p14:creationId xmlns:p14="http://schemas.microsoft.com/office/powerpoint/2010/main" val="19036818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C8B4AC-7CB4-3C01-4A9B-B7D9F47FF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D1A79A05-C10E-96B1-24DC-CE41847870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437889-2A60-175E-6AC3-2A96BDB625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5C3B10D-96EF-BA4E-96F4-194E994E591E}"/>
              </a:ext>
            </a:extLst>
          </p:cNvPr>
          <p:cNvSpPr txBox="1"/>
          <p:nvPr/>
        </p:nvSpPr>
        <p:spPr>
          <a:xfrm>
            <a:off x="2186180" y="154092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racism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EA70CDD-825B-C9F5-65B5-472B002CA9B4}"/>
              </a:ext>
            </a:extLst>
          </p:cNvPr>
          <p:cNvSpPr/>
          <p:nvPr/>
        </p:nvSpPr>
        <p:spPr>
          <a:xfrm>
            <a:off x="4486556" y="18964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16E7823-D6E8-F120-189E-0E2CC732AB23}"/>
              </a:ext>
            </a:extLst>
          </p:cNvPr>
          <p:cNvSpPr txBox="1">
            <a:spLocks/>
          </p:cNvSpPr>
          <p:nvPr/>
        </p:nvSpPr>
        <p:spPr>
          <a:xfrm>
            <a:off x="2023669" y="173017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racism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9A47D5A-CF42-35A6-0B18-7570EECED55D}"/>
              </a:ext>
            </a:extLst>
          </p:cNvPr>
          <p:cNvSpPr txBox="1">
            <a:spLocks/>
          </p:cNvSpPr>
          <p:nvPr/>
        </p:nvSpPr>
        <p:spPr>
          <a:xfrm>
            <a:off x="5950398" y="17126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race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91652DF-DFE4-5183-BCC7-BAA821BA0895}"/>
              </a:ext>
            </a:extLst>
          </p:cNvPr>
          <p:cNvSpPr txBox="1">
            <a:spLocks/>
          </p:cNvSpPr>
          <p:nvPr/>
        </p:nvSpPr>
        <p:spPr>
          <a:xfrm>
            <a:off x="5950398" y="266267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race / group of people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49092FC-4C93-AF10-75BF-22487BB66C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5DE1ACE-2BF8-6F1D-7DE3-00BD4057C018}"/>
              </a:ext>
            </a:extLst>
          </p:cNvPr>
          <p:cNvSpPr txBox="1">
            <a:spLocks/>
          </p:cNvSpPr>
          <p:nvPr/>
        </p:nvSpPr>
        <p:spPr>
          <a:xfrm>
            <a:off x="8540511" y="17126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ism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A97336A9-A8D7-5BB1-D374-54632ADA5B56}"/>
              </a:ext>
            </a:extLst>
          </p:cNvPr>
          <p:cNvSpPr/>
          <p:nvPr/>
        </p:nvSpPr>
        <p:spPr>
          <a:xfrm>
            <a:off x="8046370" y="18531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92C84D3-3E1D-810D-E4B1-5E8CC9F3B885}"/>
              </a:ext>
            </a:extLst>
          </p:cNvPr>
          <p:cNvSpPr txBox="1">
            <a:spLocks/>
          </p:cNvSpPr>
          <p:nvPr/>
        </p:nvSpPr>
        <p:spPr>
          <a:xfrm>
            <a:off x="8540511" y="266267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belief or system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7CD4E2-1528-3170-FD82-217B418441AA}"/>
              </a:ext>
            </a:extLst>
          </p:cNvPr>
          <p:cNvSpPr txBox="1"/>
          <p:nvPr/>
        </p:nvSpPr>
        <p:spPr>
          <a:xfrm>
            <a:off x="4710917" y="4113347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B961A0-D13E-FAEE-9B03-1353554AF255}"/>
              </a:ext>
            </a:extLst>
          </p:cNvPr>
          <p:cNvSpPr txBox="1"/>
          <p:nvPr/>
        </p:nvSpPr>
        <p:spPr>
          <a:xfrm>
            <a:off x="649603" y="5478991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‑ism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2" name="Arrow: Up 11">
            <a:extLst>
              <a:ext uri="{FF2B5EF4-FFF2-40B4-BE49-F238E27FC236}">
                <a16:creationId xmlns:a16="http://schemas.microsoft.com/office/drawing/2014/main" id="{3AD596D7-8EEC-42C0-4E43-141CDA466560}"/>
              </a:ext>
            </a:extLst>
          </p:cNvPr>
          <p:cNvSpPr/>
          <p:nvPr/>
        </p:nvSpPr>
        <p:spPr>
          <a:xfrm rot="20781301">
            <a:off x="7319541" y="2196194"/>
            <a:ext cx="426919" cy="196603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984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323EA-A1CF-BBEB-4F36-B8C1EF2F0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A81C550-1E4A-B1A6-11B6-C8F53F1F3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7D5C2-2B6C-F911-CFF3-5DA4A6736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B44DBD-7128-C370-81A6-1A3E744A698C}"/>
              </a:ext>
            </a:extLst>
          </p:cNvPr>
          <p:cNvSpPr txBox="1"/>
          <p:nvPr/>
        </p:nvSpPr>
        <p:spPr>
          <a:xfrm>
            <a:off x="2369654" y="208745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plagiarism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C5CDD67-71EE-0B33-B731-6356CA8E34BE}"/>
              </a:ext>
            </a:extLst>
          </p:cNvPr>
          <p:cNvSpPr/>
          <p:nvPr/>
        </p:nvSpPr>
        <p:spPr>
          <a:xfrm>
            <a:off x="2863312" y="420506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BDDEC35-4732-3711-408B-13F3080DC853}"/>
              </a:ext>
            </a:extLst>
          </p:cNvPr>
          <p:cNvSpPr txBox="1">
            <a:spLocks/>
          </p:cNvSpPr>
          <p:nvPr/>
        </p:nvSpPr>
        <p:spPr>
          <a:xfrm>
            <a:off x="400425" y="403881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plagiarism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87C7F03-CEFC-5226-2AFD-71B702276B59}"/>
              </a:ext>
            </a:extLst>
          </p:cNvPr>
          <p:cNvSpPr txBox="1">
            <a:spLocks/>
          </p:cNvSpPr>
          <p:nvPr/>
        </p:nvSpPr>
        <p:spPr>
          <a:xfrm>
            <a:off x="7021114" y="40213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3C17BF8-80E8-5B33-8CDF-6C5F943BA41A}"/>
              </a:ext>
            </a:extLst>
          </p:cNvPr>
          <p:cNvSpPr txBox="1">
            <a:spLocks/>
          </p:cNvSpPr>
          <p:nvPr/>
        </p:nvSpPr>
        <p:spPr>
          <a:xfrm>
            <a:off x="7021114" y="497131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E7EFCB-9768-A3F9-F036-7D4E15DB5445}"/>
              </a:ext>
            </a:extLst>
          </p:cNvPr>
          <p:cNvSpPr txBox="1">
            <a:spLocks/>
          </p:cNvSpPr>
          <p:nvPr/>
        </p:nvSpPr>
        <p:spPr>
          <a:xfrm>
            <a:off x="9578231" y="40213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ism 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3E495B47-4E7D-55C0-E9F7-F7953958C75D}"/>
              </a:ext>
            </a:extLst>
          </p:cNvPr>
          <p:cNvSpPr/>
          <p:nvPr/>
        </p:nvSpPr>
        <p:spPr>
          <a:xfrm>
            <a:off x="9084090" y="41617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653C257-2697-B90D-43C4-A6CBB7BB9CF3}"/>
              </a:ext>
            </a:extLst>
          </p:cNvPr>
          <p:cNvSpPr txBox="1">
            <a:spLocks/>
          </p:cNvSpPr>
          <p:nvPr/>
        </p:nvSpPr>
        <p:spPr>
          <a:xfrm>
            <a:off x="9578231" y="497131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belief or system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A35D82B-F30F-4079-6551-8A1AA56A43E4}"/>
              </a:ext>
            </a:extLst>
          </p:cNvPr>
          <p:cNvSpPr txBox="1">
            <a:spLocks/>
          </p:cNvSpPr>
          <p:nvPr/>
        </p:nvSpPr>
        <p:spPr>
          <a:xfrm>
            <a:off x="4345119" y="401505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plagi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A19AF6C-8877-3538-D0E3-193CA32EC391}"/>
              </a:ext>
            </a:extLst>
          </p:cNvPr>
          <p:cNvSpPr txBox="1">
            <a:spLocks/>
          </p:cNvSpPr>
          <p:nvPr/>
        </p:nvSpPr>
        <p:spPr>
          <a:xfrm>
            <a:off x="4345119" y="4965065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steal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8A72B8D7-19BC-8621-206E-45655459572B}"/>
              </a:ext>
            </a:extLst>
          </p:cNvPr>
          <p:cNvSpPr/>
          <p:nvPr/>
        </p:nvSpPr>
        <p:spPr>
          <a:xfrm>
            <a:off x="6408095" y="415549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2286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7" grpId="0" animBg="1"/>
      <p:bldP spid="4" grpId="0" animBg="1"/>
      <p:bldP spid="6" grpId="0" animBg="1"/>
      <p:bldP spid="9" grpId="0" animBg="1"/>
      <p:bldP spid="7" grpId="0" animBg="1"/>
      <p:bldP spid="8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organ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ism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organism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RULE 1: Just add the suffix.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organ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ism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organism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670648" y="134141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234440" y="2105756"/>
            <a:ext cx="17619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journ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5703570" y="2105756"/>
            <a:ext cx="130508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ism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7213207" y="226785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697975" y="210575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journelism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3137386" y="224619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Cross 1">
            <a:extLst>
              <a:ext uri="{FF2B5EF4-FFF2-40B4-BE49-F238E27FC236}">
                <a16:creationId xmlns:a16="http://schemas.microsoft.com/office/drawing/2014/main" id="{BE1DC4EA-74ED-7AD6-547E-012770721D0B}"/>
              </a:ext>
            </a:extLst>
          </p:cNvPr>
          <p:cNvSpPr/>
          <p:nvPr/>
        </p:nvSpPr>
        <p:spPr>
          <a:xfrm>
            <a:off x="5151359" y="224619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0E8E39-F0EC-8D32-B5FA-0328CC55D555}"/>
              </a:ext>
            </a:extLst>
          </p:cNvPr>
          <p:cNvSpPr txBox="1">
            <a:spLocks/>
          </p:cNvSpPr>
          <p:nvPr/>
        </p:nvSpPr>
        <p:spPr>
          <a:xfrm>
            <a:off x="3694808" y="2105756"/>
            <a:ext cx="130508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FD3ACD-C182-9399-077E-BB59D099DE20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Journalism has the suffixes -al and –ism.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ED3A4D3-E50D-4FC3-C774-6A44EA24C0A3}"/>
              </a:ext>
            </a:extLst>
          </p:cNvPr>
          <p:cNvSpPr txBox="1">
            <a:spLocks/>
          </p:cNvSpPr>
          <p:nvPr/>
        </p:nvSpPr>
        <p:spPr>
          <a:xfrm>
            <a:off x="1234440" y="2105756"/>
            <a:ext cx="17619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journ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A9EB28A-5BAC-9189-3038-D973D62832C8}"/>
              </a:ext>
            </a:extLst>
          </p:cNvPr>
          <p:cNvSpPr txBox="1">
            <a:spLocks/>
          </p:cNvSpPr>
          <p:nvPr/>
        </p:nvSpPr>
        <p:spPr>
          <a:xfrm>
            <a:off x="5703570" y="2105756"/>
            <a:ext cx="130508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ism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11BB6CC-EBFD-6957-08B1-AA8EF5F95768}"/>
              </a:ext>
            </a:extLst>
          </p:cNvPr>
          <p:cNvSpPr/>
          <p:nvPr/>
        </p:nvSpPr>
        <p:spPr>
          <a:xfrm>
            <a:off x="7213207" y="226785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17BDE88-0402-73C5-1CB8-92BD68F2F835}"/>
              </a:ext>
            </a:extLst>
          </p:cNvPr>
          <p:cNvSpPr txBox="1">
            <a:spLocks/>
          </p:cNvSpPr>
          <p:nvPr/>
        </p:nvSpPr>
        <p:spPr>
          <a:xfrm>
            <a:off x="8697975" y="210575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journalism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858539D5-F93C-8565-5050-52754060F460}"/>
              </a:ext>
            </a:extLst>
          </p:cNvPr>
          <p:cNvSpPr/>
          <p:nvPr/>
        </p:nvSpPr>
        <p:spPr>
          <a:xfrm>
            <a:off x="3137386" y="224619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573811" y="127675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7D8D4C30-9D62-A4E0-9D6B-602EB9C24928}"/>
              </a:ext>
            </a:extLst>
          </p:cNvPr>
          <p:cNvSpPr/>
          <p:nvPr/>
        </p:nvSpPr>
        <p:spPr>
          <a:xfrm>
            <a:off x="5151359" y="224619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490067-E822-FEA9-BF13-8A315BD5738D}"/>
              </a:ext>
            </a:extLst>
          </p:cNvPr>
          <p:cNvSpPr txBox="1">
            <a:spLocks/>
          </p:cNvSpPr>
          <p:nvPr/>
        </p:nvSpPr>
        <p:spPr>
          <a:xfrm>
            <a:off x="3694808" y="2105756"/>
            <a:ext cx="130508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  <p:bldP spid="11" grpId="0" animBg="1"/>
      <p:bldP spid="2" grpId="0" build="allAtOnce"/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tour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ism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tourism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tour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ism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tourism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497988" y="152215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BD3A13-E875-ED6D-9C05-5456FC41D9E9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RULE 1: Just add the suffix.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 err="1">
                <a:solidFill>
                  <a:schemeClr val="bg1"/>
                </a:solidFill>
              </a:rPr>
              <a:t>Optimisme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pesimism</a:t>
            </a:r>
            <a:r>
              <a:rPr lang="en-GB" sz="3400" dirty="0">
                <a:solidFill>
                  <a:schemeClr val="bg1"/>
                </a:solidFill>
              </a:rPr>
              <a:t> are opposite ways of thinking, and </a:t>
            </a:r>
            <a:r>
              <a:rPr lang="en-GB" sz="3400" dirty="0" err="1">
                <a:solidFill>
                  <a:schemeClr val="bg1"/>
                </a:solidFill>
              </a:rPr>
              <a:t>riters</a:t>
            </a:r>
            <a:r>
              <a:rPr lang="en-GB" sz="3400" dirty="0">
                <a:solidFill>
                  <a:schemeClr val="bg1"/>
                </a:solidFill>
              </a:rPr>
              <a:t> often use </a:t>
            </a:r>
            <a:r>
              <a:rPr lang="en-GB" sz="3400" dirty="0" err="1">
                <a:solidFill>
                  <a:schemeClr val="bg1"/>
                </a:solidFill>
              </a:rPr>
              <a:t>symbalism</a:t>
            </a:r>
            <a:r>
              <a:rPr lang="en-GB" sz="3400" dirty="0">
                <a:solidFill>
                  <a:schemeClr val="bg1"/>
                </a:solidFill>
              </a:rPr>
              <a:t> to show these ideas.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Optimism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pessimism</a:t>
            </a:r>
            <a:r>
              <a:rPr lang="en-GB" sz="3400" dirty="0">
                <a:solidFill>
                  <a:schemeClr val="bg1"/>
                </a:solidFill>
              </a:rPr>
              <a:t> are opposite ways of thinking,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writers</a:t>
            </a:r>
            <a:r>
              <a:rPr lang="en-GB" sz="3400" dirty="0">
                <a:solidFill>
                  <a:schemeClr val="bg1"/>
                </a:solidFill>
              </a:rPr>
              <a:t> often use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symbolism</a:t>
            </a:r>
            <a:r>
              <a:rPr lang="en-GB" sz="3400" dirty="0">
                <a:solidFill>
                  <a:schemeClr val="bg1"/>
                </a:solidFill>
              </a:rPr>
              <a:t> to show these ideas.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Optimism and pessimism are opposite ways of thinking, and writers often use symbolism to show these ideas.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heroism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realism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optimism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criticism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pessimism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symbolism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organism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tourism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altruism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journalism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racism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plagiarism</a:t>
            </a:r>
            <a:endParaRPr lang="en-GB" sz="2800" noProof="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31799-0FE3-BFFE-90F7-C9A1181C4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F53513B-BE21-22F2-AADC-3AB58616E2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2EEDB3-E2C9-2609-4622-F7792D39B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518689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50D306-21AF-A061-C7DA-5E557E343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052883"/>
              </p:ext>
            </p:extLst>
          </p:nvPr>
        </p:nvGraphicFramePr>
        <p:xfrm>
          <a:off x="6093835" y="789709"/>
          <a:ext cx="5907666" cy="5953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9236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139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7032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solar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9748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B130485-9543-6BF1-25B9-CDBDD49F3373}"/>
              </a:ext>
            </a:extLst>
          </p:cNvPr>
          <p:cNvSpPr txBox="1">
            <a:spLocks/>
          </p:cNvSpPr>
          <p:nvPr/>
        </p:nvSpPr>
        <p:spPr>
          <a:xfrm>
            <a:off x="6093835" y="216825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7706867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69484-BEDE-284D-61B1-8793D7BEB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424C6FE8-57F3-6DA4-5FAC-C496D6F761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58973E4-7CBF-0E8A-E1C0-B65D40FD7D63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51F5C11-AE3C-27E7-B868-149B27CE8E01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789709"/>
          <a:ext cx="5907666" cy="5953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9236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139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7032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solar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9748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C2CFE06-90B1-2B25-3012-0575F14BE87E}"/>
              </a:ext>
            </a:extLst>
          </p:cNvPr>
          <p:cNvSpPr txBox="1">
            <a:spLocks/>
          </p:cNvSpPr>
          <p:nvPr/>
        </p:nvSpPr>
        <p:spPr>
          <a:xfrm>
            <a:off x="6093835" y="216825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679572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D76941-C444-88C4-326D-06A243075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DC95CE3B-E439-247E-5091-27519AD79F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24D1D56-118F-DC7D-AFF7-2B2629C746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085964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C6F4164-DE2B-2890-4098-1F85DA4D383B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789709"/>
          <a:ext cx="5907666" cy="5953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9236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139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7032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solar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9748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D45DFFD-2AC2-3A08-7811-1E49C32FFE66}"/>
              </a:ext>
            </a:extLst>
          </p:cNvPr>
          <p:cNvSpPr txBox="1">
            <a:spLocks/>
          </p:cNvSpPr>
          <p:nvPr/>
        </p:nvSpPr>
        <p:spPr>
          <a:xfrm>
            <a:off x="6093835" y="216825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1791732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A782D-D3ED-5654-1141-B9A1753FC5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ABAC3C7-9EFE-3DBC-653B-A45748E744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9016D32-A6EC-FB0F-977A-76E64CC7DD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287167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41AD85E-29C9-9A7D-B17A-691F08694A76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789709"/>
          <a:ext cx="5907666" cy="5953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9236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139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7032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solar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9748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CD2CFD5-D58B-E5F7-CE68-1982A2633A6F}"/>
              </a:ext>
            </a:extLst>
          </p:cNvPr>
          <p:cNvSpPr txBox="1">
            <a:spLocks/>
          </p:cNvSpPr>
          <p:nvPr/>
        </p:nvSpPr>
        <p:spPr>
          <a:xfrm>
            <a:off x="6093835" y="216825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0447573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CB067-4AE9-8CBF-3186-3340867CC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4AA4E46-D549-92FC-2174-032BF1407E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62A16F5-7DAF-2050-69F2-20D8FF4C4F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365550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107F9F0-0CFE-1ADE-688E-E6561202E6DB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789709"/>
          <a:ext cx="5907666" cy="5953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9236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139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7032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solar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9748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03F8D19-905C-F2F9-1CEF-56253A0CEA8A}"/>
              </a:ext>
            </a:extLst>
          </p:cNvPr>
          <p:cNvSpPr txBox="1">
            <a:spLocks/>
          </p:cNvSpPr>
          <p:nvPr/>
        </p:nvSpPr>
        <p:spPr>
          <a:xfrm>
            <a:off x="6093835" y="216825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0306071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E1237-34A1-5F0E-4701-24A4A77B19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A37DC28-E91E-53FD-1FE3-2A5C9ADE6E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17E0777-B777-92D7-AFEC-326E23CBAB5B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9819242-ECD5-01A8-783C-16B0FEE75C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699112"/>
              </p:ext>
            </p:extLst>
          </p:nvPr>
        </p:nvGraphicFramePr>
        <p:xfrm>
          <a:off x="6093835" y="789709"/>
          <a:ext cx="5907666" cy="5953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9236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1398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7032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  <a:tr h="35020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solar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99748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CAD095E-7DC2-DB64-AB22-D78D16E65D38}"/>
              </a:ext>
            </a:extLst>
          </p:cNvPr>
          <p:cNvSpPr txBox="1">
            <a:spLocks/>
          </p:cNvSpPr>
          <p:nvPr/>
        </p:nvSpPr>
        <p:spPr>
          <a:xfrm>
            <a:off x="6093835" y="216825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4778826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3050</Words>
  <Application>Microsoft Office PowerPoint</Application>
  <PresentationFormat>Widescreen</PresentationFormat>
  <Paragraphs>1151</Paragraphs>
  <Slides>39</Slides>
  <Notes>30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2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-ism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2026-06-04T15:35:49Z</dcterms:modified>
</cp:coreProperties>
</file>